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10691800" cx="7559675"/>
  <p:notesSz cx="6799250" cy="99298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gr9szjvlP6xbX8Npy1uTHDDEge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307A11-34B3-455C-89BB-581CA90CF4E8}">
  <a:tblStyle styleId="{44307A11-34B3-455C-89BB-581CA90CF4E8}"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847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51275" y="0"/>
            <a:ext cx="2946400" cy="49847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8375"/>
            <a:ext cx="5440363" cy="391001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431338"/>
            <a:ext cx="2946400" cy="49847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51275" y="9431338"/>
            <a:ext cx="2946400" cy="49847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925" y="4716650"/>
            <a:ext cx="5439400" cy="44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86" name="Google Shape;86;p1:notes"/>
          <p:cNvSpPr/>
          <p:nvPr>
            <p:ph idx="2" type="sldImg"/>
          </p:nvPr>
        </p:nvSpPr>
        <p:spPr>
          <a:xfrm>
            <a:off x="2082800" y="744538"/>
            <a:ext cx="2633663" cy="37242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79925" y="4716650"/>
            <a:ext cx="5439400" cy="44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00" name="Google Shape;100;p2:notes"/>
          <p:cNvSpPr/>
          <p:nvPr>
            <p:ph idx="2" type="sldImg"/>
          </p:nvPr>
        </p:nvSpPr>
        <p:spPr>
          <a:xfrm>
            <a:off x="2082800" y="744538"/>
            <a:ext cx="2633663" cy="37242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3: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4: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4: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5: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5: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6:notes"/>
          <p:cNvSpPr txBox="1"/>
          <p:nvPr>
            <p:ph idx="1" type="body"/>
          </p:nvPr>
        </p:nvSpPr>
        <p:spPr>
          <a:xfrm>
            <a:off x="679925" y="4716650"/>
            <a:ext cx="5439400" cy="44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70" name="Google Shape;270;p6:notes"/>
          <p:cNvSpPr/>
          <p:nvPr>
            <p:ph idx="2" type="sldImg"/>
          </p:nvPr>
        </p:nvSpPr>
        <p:spPr>
          <a:xfrm>
            <a:off x="1133425" y="744725"/>
            <a:ext cx="4533050" cy="37236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7:notes"/>
          <p:cNvSpPr txBox="1"/>
          <p:nvPr>
            <p:ph idx="1" type="body"/>
          </p:nvPr>
        </p:nvSpPr>
        <p:spPr>
          <a:xfrm>
            <a:off x="679925" y="4716650"/>
            <a:ext cx="5439300" cy="44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16" name="Google Shape;316;p7:notes"/>
          <p:cNvSpPr/>
          <p:nvPr>
            <p:ph idx="2" type="sldImg"/>
          </p:nvPr>
        </p:nvSpPr>
        <p:spPr>
          <a:xfrm>
            <a:off x="1133425" y="744725"/>
            <a:ext cx="4533000" cy="3723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8: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8: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9: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9: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0: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10: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11: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11: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12:notes"/>
          <p:cNvSpPr txBox="1"/>
          <p:nvPr>
            <p:ph idx="1" type="body"/>
          </p:nvPr>
        </p:nvSpPr>
        <p:spPr>
          <a:xfrm>
            <a:off x="679450" y="4778375"/>
            <a:ext cx="5440363" cy="391001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12:notes"/>
          <p:cNvSpPr/>
          <p:nvPr>
            <p:ph idx="2" type="sldImg"/>
          </p:nvPr>
        </p:nvSpPr>
        <p:spPr>
          <a:xfrm>
            <a:off x="2214563" y="1241425"/>
            <a:ext cx="2370137" cy="33512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 name="Shape 15"/>
        <p:cNvGrpSpPr/>
        <p:nvPr/>
      </p:nvGrpSpPr>
      <p:grpSpPr>
        <a:xfrm>
          <a:off x="0" y="0"/>
          <a:ext cx="0" cy="0"/>
          <a:chOff x="0" y="0"/>
          <a:chExt cx="0" cy="0"/>
        </a:xfrm>
      </p:grpSpPr>
      <p:sp>
        <p:nvSpPr>
          <p:cNvPr id="16" name="Google Shape;16;p14"/>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4"/>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4"/>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9" name="Shape 19"/>
        <p:cNvGrpSpPr/>
        <p:nvPr/>
      </p:nvGrpSpPr>
      <p:grpSpPr>
        <a:xfrm>
          <a:off x="0" y="0"/>
          <a:ext cx="0" cy="0"/>
          <a:chOff x="0" y="0"/>
          <a:chExt cx="0" cy="0"/>
        </a:xfrm>
      </p:grpSpPr>
      <p:sp>
        <p:nvSpPr>
          <p:cNvPr id="20" name="Google Shape;20;p15"/>
          <p:cNvSpPr txBox="1"/>
          <p:nvPr>
            <p:ph type="ctrTitle"/>
          </p:nvPr>
        </p:nvSpPr>
        <p:spPr>
          <a:xfrm>
            <a:off x="566976" y="1749795"/>
            <a:ext cx="6425724" cy="372233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960"/>
              <a:buFont typeface="Calibri"/>
              <a:buNone/>
              <a:defRPr sz="4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5"/>
          <p:cNvSpPr txBox="1"/>
          <p:nvPr>
            <p:ph idx="1" type="subTitle"/>
          </p:nvPr>
        </p:nvSpPr>
        <p:spPr>
          <a:xfrm>
            <a:off x="944960" y="5615678"/>
            <a:ext cx="5669756" cy="2581379"/>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27"/>
              </a:spcBef>
              <a:spcAft>
                <a:spcPts val="0"/>
              </a:spcAft>
              <a:buClr>
                <a:schemeClr val="dk1"/>
              </a:buClr>
              <a:buSzPts val="1984"/>
              <a:buNone/>
              <a:defRPr sz="1984"/>
            </a:lvl1pPr>
            <a:lvl2pPr lvl="1" algn="ctr">
              <a:lnSpc>
                <a:spcPct val="90000"/>
              </a:lnSpc>
              <a:spcBef>
                <a:spcPts val="413"/>
              </a:spcBef>
              <a:spcAft>
                <a:spcPts val="0"/>
              </a:spcAft>
              <a:buClr>
                <a:schemeClr val="dk1"/>
              </a:buClr>
              <a:buSzPts val="1653"/>
              <a:buNone/>
              <a:defRPr sz="1653"/>
            </a:lvl2pPr>
            <a:lvl3pPr lvl="2" algn="ctr">
              <a:lnSpc>
                <a:spcPct val="90000"/>
              </a:lnSpc>
              <a:spcBef>
                <a:spcPts val="413"/>
              </a:spcBef>
              <a:spcAft>
                <a:spcPts val="0"/>
              </a:spcAft>
              <a:buClr>
                <a:schemeClr val="dk1"/>
              </a:buClr>
              <a:buSzPts val="1488"/>
              <a:buNone/>
              <a:defRPr sz="1488"/>
            </a:lvl3pPr>
            <a:lvl4pPr lvl="3" algn="ctr">
              <a:lnSpc>
                <a:spcPct val="90000"/>
              </a:lnSpc>
              <a:spcBef>
                <a:spcPts val="413"/>
              </a:spcBef>
              <a:spcAft>
                <a:spcPts val="0"/>
              </a:spcAft>
              <a:buClr>
                <a:schemeClr val="dk1"/>
              </a:buClr>
              <a:buSzPts val="1323"/>
              <a:buNone/>
              <a:defRPr sz="1323"/>
            </a:lvl4pPr>
            <a:lvl5pPr lvl="4" algn="ctr">
              <a:lnSpc>
                <a:spcPct val="90000"/>
              </a:lnSpc>
              <a:spcBef>
                <a:spcPts val="413"/>
              </a:spcBef>
              <a:spcAft>
                <a:spcPts val="0"/>
              </a:spcAft>
              <a:buClr>
                <a:schemeClr val="dk1"/>
              </a:buClr>
              <a:buSzPts val="1323"/>
              <a:buNone/>
              <a:defRPr sz="1323"/>
            </a:lvl5pPr>
            <a:lvl6pPr lvl="5" algn="ctr">
              <a:lnSpc>
                <a:spcPct val="90000"/>
              </a:lnSpc>
              <a:spcBef>
                <a:spcPts val="413"/>
              </a:spcBef>
              <a:spcAft>
                <a:spcPts val="0"/>
              </a:spcAft>
              <a:buClr>
                <a:schemeClr val="dk1"/>
              </a:buClr>
              <a:buSzPts val="1323"/>
              <a:buNone/>
              <a:defRPr sz="1323"/>
            </a:lvl6pPr>
            <a:lvl7pPr lvl="6" algn="ctr">
              <a:lnSpc>
                <a:spcPct val="90000"/>
              </a:lnSpc>
              <a:spcBef>
                <a:spcPts val="413"/>
              </a:spcBef>
              <a:spcAft>
                <a:spcPts val="0"/>
              </a:spcAft>
              <a:buClr>
                <a:schemeClr val="dk1"/>
              </a:buClr>
              <a:buSzPts val="1323"/>
              <a:buNone/>
              <a:defRPr sz="1323"/>
            </a:lvl7pPr>
            <a:lvl8pPr lvl="7" algn="ctr">
              <a:lnSpc>
                <a:spcPct val="90000"/>
              </a:lnSpc>
              <a:spcBef>
                <a:spcPts val="413"/>
              </a:spcBef>
              <a:spcAft>
                <a:spcPts val="0"/>
              </a:spcAft>
              <a:buClr>
                <a:schemeClr val="dk1"/>
              </a:buClr>
              <a:buSzPts val="1323"/>
              <a:buNone/>
              <a:defRPr sz="1323"/>
            </a:lvl8pPr>
            <a:lvl9pPr lvl="8" algn="ctr">
              <a:lnSpc>
                <a:spcPct val="90000"/>
              </a:lnSpc>
              <a:spcBef>
                <a:spcPts val="413"/>
              </a:spcBef>
              <a:spcAft>
                <a:spcPts val="0"/>
              </a:spcAft>
              <a:buClr>
                <a:schemeClr val="dk1"/>
              </a:buClr>
              <a:buSzPts val="1323"/>
              <a:buNone/>
              <a:defRPr sz="1323"/>
            </a:lvl9pPr>
          </a:lstStyle>
          <a:p/>
        </p:txBody>
      </p:sp>
      <p:sp>
        <p:nvSpPr>
          <p:cNvPr id="22" name="Google Shape;22;p15"/>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5"/>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5"/>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5" name="Shape 25"/>
        <p:cNvGrpSpPr/>
        <p:nvPr/>
      </p:nvGrpSpPr>
      <p:grpSpPr>
        <a:xfrm>
          <a:off x="0" y="0"/>
          <a:ext cx="0" cy="0"/>
          <a:chOff x="0" y="0"/>
          <a:chExt cx="0" cy="0"/>
        </a:xfrm>
      </p:grpSpPr>
      <p:sp>
        <p:nvSpPr>
          <p:cNvPr id="26" name="Google Shape;26;p16"/>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6"/>
          <p:cNvSpPr txBox="1"/>
          <p:nvPr>
            <p:ph idx="1" type="body"/>
          </p:nvPr>
        </p:nvSpPr>
        <p:spPr>
          <a:xfrm>
            <a:off x="519728" y="2846200"/>
            <a:ext cx="6520220" cy="67838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28" name="Google Shape;28;p16"/>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6"/>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6"/>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1" name="Shape 31"/>
        <p:cNvGrpSpPr/>
        <p:nvPr/>
      </p:nvGrpSpPr>
      <p:grpSpPr>
        <a:xfrm>
          <a:off x="0" y="0"/>
          <a:ext cx="0" cy="0"/>
          <a:chOff x="0" y="0"/>
          <a:chExt cx="0" cy="0"/>
        </a:xfrm>
      </p:grpSpPr>
      <p:sp>
        <p:nvSpPr>
          <p:cNvPr id="32" name="Google Shape;32;p17"/>
          <p:cNvSpPr txBox="1"/>
          <p:nvPr>
            <p:ph type="title"/>
          </p:nvPr>
        </p:nvSpPr>
        <p:spPr>
          <a:xfrm>
            <a:off x="515791" y="2665532"/>
            <a:ext cx="6520220" cy="44474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960"/>
              <a:buFont typeface="Calibri"/>
              <a:buNone/>
              <a:defRPr sz="4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7"/>
          <p:cNvSpPr txBox="1"/>
          <p:nvPr>
            <p:ph idx="1" type="body"/>
          </p:nvPr>
        </p:nvSpPr>
        <p:spPr>
          <a:xfrm>
            <a:off x="515791" y="7155103"/>
            <a:ext cx="6520220" cy="233883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984"/>
              <a:buNone/>
              <a:defRPr sz="1984">
                <a:solidFill>
                  <a:schemeClr val="dk1"/>
                </a:solidFill>
              </a:defRPr>
            </a:lvl1pPr>
            <a:lvl2pPr indent="-228600" lvl="1" marL="914400" algn="l">
              <a:lnSpc>
                <a:spcPct val="90000"/>
              </a:lnSpc>
              <a:spcBef>
                <a:spcPts val="413"/>
              </a:spcBef>
              <a:spcAft>
                <a:spcPts val="0"/>
              </a:spcAft>
              <a:buClr>
                <a:srgbClr val="888888"/>
              </a:buClr>
              <a:buSzPts val="1653"/>
              <a:buNone/>
              <a:defRPr sz="1653">
                <a:solidFill>
                  <a:srgbClr val="888888"/>
                </a:solidFill>
              </a:defRPr>
            </a:lvl2pPr>
            <a:lvl3pPr indent="-228600" lvl="2" marL="1371600" algn="l">
              <a:lnSpc>
                <a:spcPct val="90000"/>
              </a:lnSpc>
              <a:spcBef>
                <a:spcPts val="413"/>
              </a:spcBef>
              <a:spcAft>
                <a:spcPts val="0"/>
              </a:spcAft>
              <a:buClr>
                <a:srgbClr val="888888"/>
              </a:buClr>
              <a:buSzPts val="1488"/>
              <a:buNone/>
              <a:defRPr sz="1488">
                <a:solidFill>
                  <a:srgbClr val="888888"/>
                </a:solidFill>
              </a:defRPr>
            </a:lvl3pPr>
            <a:lvl4pPr indent="-228600" lvl="3" marL="1828800" algn="l">
              <a:lnSpc>
                <a:spcPct val="90000"/>
              </a:lnSpc>
              <a:spcBef>
                <a:spcPts val="413"/>
              </a:spcBef>
              <a:spcAft>
                <a:spcPts val="0"/>
              </a:spcAft>
              <a:buClr>
                <a:srgbClr val="888888"/>
              </a:buClr>
              <a:buSzPts val="1323"/>
              <a:buNone/>
              <a:defRPr sz="1323">
                <a:solidFill>
                  <a:srgbClr val="888888"/>
                </a:solidFill>
              </a:defRPr>
            </a:lvl4pPr>
            <a:lvl5pPr indent="-228600" lvl="4" marL="2286000" algn="l">
              <a:lnSpc>
                <a:spcPct val="90000"/>
              </a:lnSpc>
              <a:spcBef>
                <a:spcPts val="413"/>
              </a:spcBef>
              <a:spcAft>
                <a:spcPts val="0"/>
              </a:spcAft>
              <a:buClr>
                <a:srgbClr val="888888"/>
              </a:buClr>
              <a:buSzPts val="1323"/>
              <a:buNone/>
              <a:defRPr sz="1323">
                <a:solidFill>
                  <a:srgbClr val="888888"/>
                </a:solidFill>
              </a:defRPr>
            </a:lvl5pPr>
            <a:lvl6pPr indent="-228600" lvl="5" marL="2743200" algn="l">
              <a:lnSpc>
                <a:spcPct val="90000"/>
              </a:lnSpc>
              <a:spcBef>
                <a:spcPts val="413"/>
              </a:spcBef>
              <a:spcAft>
                <a:spcPts val="0"/>
              </a:spcAft>
              <a:buClr>
                <a:srgbClr val="888888"/>
              </a:buClr>
              <a:buSzPts val="1323"/>
              <a:buNone/>
              <a:defRPr sz="1323">
                <a:solidFill>
                  <a:srgbClr val="888888"/>
                </a:solidFill>
              </a:defRPr>
            </a:lvl6pPr>
            <a:lvl7pPr indent="-228600" lvl="6" marL="3200400" algn="l">
              <a:lnSpc>
                <a:spcPct val="90000"/>
              </a:lnSpc>
              <a:spcBef>
                <a:spcPts val="413"/>
              </a:spcBef>
              <a:spcAft>
                <a:spcPts val="0"/>
              </a:spcAft>
              <a:buClr>
                <a:srgbClr val="888888"/>
              </a:buClr>
              <a:buSzPts val="1323"/>
              <a:buNone/>
              <a:defRPr sz="1323">
                <a:solidFill>
                  <a:srgbClr val="888888"/>
                </a:solidFill>
              </a:defRPr>
            </a:lvl7pPr>
            <a:lvl8pPr indent="-228600" lvl="7" marL="3657600" algn="l">
              <a:lnSpc>
                <a:spcPct val="90000"/>
              </a:lnSpc>
              <a:spcBef>
                <a:spcPts val="413"/>
              </a:spcBef>
              <a:spcAft>
                <a:spcPts val="0"/>
              </a:spcAft>
              <a:buClr>
                <a:srgbClr val="888888"/>
              </a:buClr>
              <a:buSzPts val="1323"/>
              <a:buNone/>
              <a:defRPr sz="1323">
                <a:solidFill>
                  <a:srgbClr val="888888"/>
                </a:solidFill>
              </a:defRPr>
            </a:lvl8pPr>
            <a:lvl9pPr indent="-228600" lvl="8" marL="4114800" algn="l">
              <a:lnSpc>
                <a:spcPct val="90000"/>
              </a:lnSpc>
              <a:spcBef>
                <a:spcPts val="413"/>
              </a:spcBef>
              <a:spcAft>
                <a:spcPts val="0"/>
              </a:spcAft>
              <a:buClr>
                <a:srgbClr val="888888"/>
              </a:buClr>
              <a:buSzPts val="1323"/>
              <a:buNone/>
              <a:defRPr sz="1323">
                <a:solidFill>
                  <a:srgbClr val="888888"/>
                </a:solidFill>
              </a:defRPr>
            </a:lvl9pPr>
          </a:lstStyle>
          <a:p/>
        </p:txBody>
      </p:sp>
      <p:sp>
        <p:nvSpPr>
          <p:cNvPr id="34" name="Google Shape;34;p17"/>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7"/>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7"/>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7" name="Shape 37"/>
        <p:cNvGrpSpPr/>
        <p:nvPr/>
      </p:nvGrpSpPr>
      <p:grpSpPr>
        <a:xfrm>
          <a:off x="0" y="0"/>
          <a:ext cx="0" cy="0"/>
          <a:chOff x="0" y="0"/>
          <a:chExt cx="0" cy="0"/>
        </a:xfrm>
      </p:grpSpPr>
      <p:sp>
        <p:nvSpPr>
          <p:cNvPr id="38" name="Google Shape;38;p18"/>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8"/>
          <p:cNvSpPr txBox="1"/>
          <p:nvPr>
            <p:ph idx="1" type="body"/>
          </p:nvPr>
        </p:nvSpPr>
        <p:spPr>
          <a:xfrm>
            <a:off x="519728" y="2846200"/>
            <a:ext cx="3212862" cy="67838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40" name="Google Shape;40;p18"/>
          <p:cNvSpPr txBox="1"/>
          <p:nvPr>
            <p:ph idx="2" type="body"/>
          </p:nvPr>
        </p:nvSpPr>
        <p:spPr>
          <a:xfrm>
            <a:off x="3827085" y="2846200"/>
            <a:ext cx="3212862" cy="67838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41" name="Google Shape;41;p18"/>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8"/>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8"/>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4" name="Shape 44"/>
        <p:cNvGrpSpPr/>
        <p:nvPr/>
      </p:nvGrpSpPr>
      <p:grpSpPr>
        <a:xfrm>
          <a:off x="0" y="0"/>
          <a:ext cx="0" cy="0"/>
          <a:chOff x="0" y="0"/>
          <a:chExt cx="0" cy="0"/>
        </a:xfrm>
      </p:grpSpPr>
      <p:sp>
        <p:nvSpPr>
          <p:cNvPr id="45" name="Google Shape;45;p19"/>
          <p:cNvSpPr txBox="1"/>
          <p:nvPr>
            <p:ph type="title"/>
          </p:nvPr>
        </p:nvSpPr>
        <p:spPr>
          <a:xfrm>
            <a:off x="520712"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9"/>
          <p:cNvSpPr txBox="1"/>
          <p:nvPr>
            <p:ph idx="1" type="body"/>
          </p:nvPr>
        </p:nvSpPr>
        <p:spPr>
          <a:xfrm>
            <a:off x="520713" y="2620980"/>
            <a:ext cx="3198096" cy="128450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984"/>
              <a:buNone/>
              <a:defRPr b="1" sz="1984"/>
            </a:lvl1pPr>
            <a:lvl2pPr indent="-228600" lvl="1" marL="914400" algn="l">
              <a:lnSpc>
                <a:spcPct val="90000"/>
              </a:lnSpc>
              <a:spcBef>
                <a:spcPts val="413"/>
              </a:spcBef>
              <a:spcAft>
                <a:spcPts val="0"/>
              </a:spcAft>
              <a:buClr>
                <a:schemeClr val="dk1"/>
              </a:buClr>
              <a:buSzPts val="1653"/>
              <a:buNone/>
              <a:defRPr b="1" sz="1653"/>
            </a:lvl2pPr>
            <a:lvl3pPr indent="-228600" lvl="2" marL="1371600" algn="l">
              <a:lnSpc>
                <a:spcPct val="90000"/>
              </a:lnSpc>
              <a:spcBef>
                <a:spcPts val="413"/>
              </a:spcBef>
              <a:spcAft>
                <a:spcPts val="0"/>
              </a:spcAft>
              <a:buClr>
                <a:schemeClr val="dk1"/>
              </a:buClr>
              <a:buSzPts val="1488"/>
              <a:buNone/>
              <a:defRPr b="1" sz="1488"/>
            </a:lvl3pPr>
            <a:lvl4pPr indent="-228600" lvl="3" marL="1828800" algn="l">
              <a:lnSpc>
                <a:spcPct val="90000"/>
              </a:lnSpc>
              <a:spcBef>
                <a:spcPts val="413"/>
              </a:spcBef>
              <a:spcAft>
                <a:spcPts val="0"/>
              </a:spcAft>
              <a:buClr>
                <a:schemeClr val="dk1"/>
              </a:buClr>
              <a:buSzPts val="1323"/>
              <a:buNone/>
              <a:defRPr b="1" sz="1323"/>
            </a:lvl4pPr>
            <a:lvl5pPr indent="-228600" lvl="4" marL="2286000" algn="l">
              <a:lnSpc>
                <a:spcPct val="90000"/>
              </a:lnSpc>
              <a:spcBef>
                <a:spcPts val="413"/>
              </a:spcBef>
              <a:spcAft>
                <a:spcPts val="0"/>
              </a:spcAft>
              <a:buClr>
                <a:schemeClr val="dk1"/>
              </a:buClr>
              <a:buSzPts val="1323"/>
              <a:buNone/>
              <a:defRPr b="1" sz="1323"/>
            </a:lvl5pPr>
            <a:lvl6pPr indent="-228600" lvl="5" marL="2743200" algn="l">
              <a:lnSpc>
                <a:spcPct val="90000"/>
              </a:lnSpc>
              <a:spcBef>
                <a:spcPts val="413"/>
              </a:spcBef>
              <a:spcAft>
                <a:spcPts val="0"/>
              </a:spcAft>
              <a:buClr>
                <a:schemeClr val="dk1"/>
              </a:buClr>
              <a:buSzPts val="1323"/>
              <a:buNone/>
              <a:defRPr b="1" sz="1323"/>
            </a:lvl6pPr>
            <a:lvl7pPr indent="-228600" lvl="6" marL="3200400" algn="l">
              <a:lnSpc>
                <a:spcPct val="90000"/>
              </a:lnSpc>
              <a:spcBef>
                <a:spcPts val="413"/>
              </a:spcBef>
              <a:spcAft>
                <a:spcPts val="0"/>
              </a:spcAft>
              <a:buClr>
                <a:schemeClr val="dk1"/>
              </a:buClr>
              <a:buSzPts val="1323"/>
              <a:buNone/>
              <a:defRPr b="1" sz="1323"/>
            </a:lvl7pPr>
            <a:lvl8pPr indent="-228600" lvl="7" marL="3657600" algn="l">
              <a:lnSpc>
                <a:spcPct val="90000"/>
              </a:lnSpc>
              <a:spcBef>
                <a:spcPts val="413"/>
              </a:spcBef>
              <a:spcAft>
                <a:spcPts val="0"/>
              </a:spcAft>
              <a:buClr>
                <a:schemeClr val="dk1"/>
              </a:buClr>
              <a:buSzPts val="1323"/>
              <a:buNone/>
              <a:defRPr b="1" sz="1323"/>
            </a:lvl8pPr>
            <a:lvl9pPr indent="-228600" lvl="8" marL="4114800" algn="l">
              <a:lnSpc>
                <a:spcPct val="90000"/>
              </a:lnSpc>
              <a:spcBef>
                <a:spcPts val="413"/>
              </a:spcBef>
              <a:spcAft>
                <a:spcPts val="0"/>
              </a:spcAft>
              <a:buClr>
                <a:schemeClr val="dk1"/>
              </a:buClr>
              <a:buSzPts val="1323"/>
              <a:buNone/>
              <a:defRPr b="1" sz="1323"/>
            </a:lvl9pPr>
          </a:lstStyle>
          <a:p/>
        </p:txBody>
      </p:sp>
      <p:sp>
        <p:nvSpPr>
          <p:cNvPr id="47" name="Google Shape;47;p19"/>
          <p:cNvSpPr txBox="1"/>
          <p:nvPr>
            <p:ph idx="2" type="body"/>
          </p:nvPr>
        </p:nvSpPr>
        <p:spPr>
          <a:xfrm>
            <a:off x="520713" y="3905482"/>
            <a:ext cx="3198096" cy="57443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48" name="Google Shape;48;p19"/>
          <p:cNvSpPr txBox="1"/>
          <p:nvPr>
            <p:ph idx="3" type="body"/>
          </p:nvPr>
        </p:nvSpPr>
        <p:spPr>
          <a:xfrm>
            <a:off x="3827086" y="2620980"/>
            <a:ext cx="3213847" cy="128450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984"/>
              <a:buNone/>
              <a:defRPr b="1" sz="1984"/>
            </a:lvl1pPr>
            <a:lvl2pPr indent="-228600" lvl="1" marL="914400" algn="l">
              <a:lnSpc>
                <a:spcPct val="90000"/>
              </a:lnSpc>
              <a:spcBef>
                <a:spcPts val="413"/>
              </a:spcBef>
              <a:spcAft>
                <a:spcPts val="0"/>
              </a:spcAft>
              <a:buClr>
                <a:schemeClr val="dk1"/>
              </a:buClr>
              <a:buSzPts val="1653"/>
              <a:buNone/>
              <a:defRPr b="1" sz="1653"/>
            </a:lvl2pPr>
            <a:lvl3pPr indent="-228600" lvl="2" marL="1371600" algn="l">
              <a:lnSpc>
                <a:spcPct val="90000"/>
              </a:lnSpc>
              <a:spcBef>
                <a:spcPts val="413"/>
              </a:spcBef>
              <a:spcAft>
                <a:spcPts val="0"/>
              </a:spcAft>
              <a:buClr>
                <a:schemeClr val="dk1"/>
              </a:buClr>
              <a:buSzPts val="1488"/>
              <a:buNone/>
              <a:defRPr b="1" sz="1488"/>
            </a:lvl3pPr>
            <a:lvl4pPr indent="-228600" lvl="3" marL="1828800" algn="l">
              <a:lnSpc>
                <a:spcPct val="90000"/>
              </a:lnSpc>
              <a:spcBef>
                <a:spcPts val="413"/>
              </a:spcBef>
              <a:spcAft>
                <a:spcPts val="0"/>
              </a:spcAft>
              <a:buClr>
                <a:schemeClr val="dk1"/>
              </a:buClr>
              <a:buSzPts val="1323"/>
              <a:buNone/>
              <a:defRPr b="1" sz="1323"/>
            </a:lvl4pPr>
            <a:lvl5pPr indent="-228600" lvl="4" marL="2286000" algn="l">
              <a:lnSpc>
                <a:spcPct val="90000"/>
              </a:lnSpc>
              <a:spcBef>
                <a:spcPts val="413"/>
              </a:spcBef>
              <a:spcAft>
                <a:spcPts val="0"/>
              </a:spcAft>
              <a:buClr>
                <a:schemeClr val="dk1"/>
              </a:buClr>
              <a:buSzPts val="1323"/>
              <a:buNone/>
              <a:defRPr b="1" sz="1323"/>
            </a:lvl5pPr>
            <a:lvl6pPr indent="-228600" lvl="5" marL="2743200" algn="l">
              <a:lnSpc>
                <a:spcPct val="90000"/>
              </a:lnSpc>
              <a:spcBef>
                <a:spcPts val="413"/>
              </a:spcBef>
              <a:spcAft>
                <a:spcPts val="0"/>
              </a:spcAft>
              <a:buClr>
                <a:schemeClr val="dk1"/>
              </a:buClr>
              <a:buSzPts val="1323"/>
              <a:buNone/>
              <a:defRPr b="1" sz="1323"/>
            </a:lvl6pPr>
            <a:lvl7pPr indent="-228600" lvl="6" marL="3200400" algn="l">
              <a:lnSpc>
                <a:spcPct val="90000"/>
              </a:lnSpc>
              <a:spcBef>
                <a:spcPts val="413"/>
              </a:spcBef>
              <a:spcAft>
                <a:spcPts val="0"/>
              </a:spcAft>
              <a:buClr>
                <a:schemeClr val="dk1"/>
              </a:buClr>
              <a:buSzPts val="1323"/>
              <a:buNone/>
              <a:defRPr b="1" sz="1323"/>
            </a:lvl7pPr>
            <a:lvl8pPr indent="-228600" lvl="7" marL="3657600" algn="l">
              <a:lnSpc>
                <a:spcPct val="90000"/>
              </a:lnSpc>
              <a:spcBef>
                <a:spcPts val="413"/>
              </a:spcBef>
              <a:spcAft>
                <a:spcPts val="0"/>
              </a:spcAft>
              <a:buClr>
                <a:schemeClr val="dk1"/>
              </a:buClr>
              <a:buSzPts val="1323"/>
              <a:buNone/>
              <a:defRPr b="1" sz="1323"/>
            </a:lvl8pPr>
            <a:lvl9pPr indent="-228600" lvl="8" marL="4114800" algn="l">
              <a:lnSpc>
                <a:spcPct val="90000"/>
              </a:lnSpc>
              <a:spcBef>
                <a:spcPts val="413"/>
              </a:spcBef>
              <a:spcAft>
                <a:spcPts val="0"/>
              </a:spcAft>
              <a:buClr>
                <a:schemeClr val="dk1"/>
              </a:buClr>
              <a:buSzPts val="1323"/>
              <a:buNone/>
              <a:defRPr b="1" sz="1323"/>
            </a:lvl9pPr>
          </a:lstStyle>
          <a:p/>
        </p:txBody>
      </p:sp>
      <p:sp>
        <p:nvSpPr>
          <p:cNvPr id="49" name="Google Shape;49;p19"/>
          <p:cNvSpPr txBox="1"/>
          <p:nvPr>
            <p:ph idx="4" type="body"/>
          </p:nvPr>
        </p:nvSpPr>
        <p:spPr>
          <a:xfrm>
            <a:off x="3827086" y="3905482"/>
            <a:ext cx="3213847" cy="57443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50" name="Google Shape;50;p19"/>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9"/>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3" name="Shape 53"/>
        <p:cNvGrpSpPr/>
        <p:nvPr/>
      </p:nvGrpSpPr>
      <p:grpSpPr>
        <a:xfrm>
          <a:off x="0" y="0"/>
          <a:ext cx="0" cy="0"/>
          <a:chOff x="0" y="0"/>
          <a:chExt cx="0" cy="0"/>
        </a:xfrm>
      </p:grpSpPr>
      <p:sp>
        <p:nvSpPr>
          <p:cNvPr id="54" name="Google Shape;54;p20"/>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0"/>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0"/>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0"/>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8" name="Shape 58"/>
        <p:cNvGrpSpPr/>
        <p:nvPr/>
      </p:nvGrpSpPr>
      <p:grpSpPr>
        <a:xfrm>
          <a:off x="0" y="0"/>
          <a:ext cx="0" cy="0"/>
          <a:chOff x="0" y="0"/>
          <a:chExt cx="0" cy="0"/>
        </a:xfrm>
      </p:grpSpPr>
      <p:sp>
        <p:nvSpPr>
          <p:cNvPr id="59" name="Google Shape;59;p21"/>
          <p:cNvSpPr txBox="1"/>
          <p:nvPr>
            <p:ph type="title"/>
          </p:nvPr>
        </p:nvSpPr>
        <p:spPr>
          <a:xfrm>
            <a:off x="520712" y="712788"/>
            <a:ext cx="2438192" cy="249475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45"/>
              <a:buFont typeface="Calibri"/>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1"/>
          <p:cNvSpPr txBox="1"/>
          <p:nvPr>
            <p:ph idx="1" type="body"/>
          </p:nvPr>
        </p:nvSpPr>
        <p:spPr>
          <a:xfrm>
            <a:off x="3213847" y="1539425"/>
            <a:ext cx="3827085" cy="7598117"/>
          </a:xfrm>
          <a:prstGeom prst="rect">
            <a:avLst/>
          </a:prstGeom>
          <a:noFill/>
          <a:ln>
            <a:noFill/>
          </a:ln>
        </p:spPr>
        <p:txBody>
          <a:bodyPr anchorCtr="0" anchor="t" bIns="45700" lIns="91425" spcFirstLastPara="1" rIns="91425" wrap="square" tIns="45700">
            <a:normAutofit/>
          </a:bodyPr>
          <a:lstStyle>
            <a:lvl1pPr indent="-396557" lvl="0" marL="457200" algn="l">
              <a:lnSpc>
                <a:spcPct val="90000"/>
              </a:lnSpc>
              <a:spcBef>
                <a:spcPts val="827"/>
              </a:spcBef>
              <a:spcAft>
                <a:spcPts val="0"/>
              </a:spcAft>
              <a:buClr>
                <a:schemeClr val="dk1"/>
              </a:buClr>
              <a:buSzPts val="2645"/>
              <a:buChar char="•"/>
              <a:defRPr sz="2645"/>
            </a:lvl1pPr>
            <a:lvl2pPr indent="-375602" lvl="1" marL="914400" algn="l">
              <a:lnSpc>
                <a:spcPct val="90000"/>
              </a:lnSpc>
              <a:spcBef>
                <a:spcPts val="413"/>
              </a:spcBef>
              <a:spcAft>
                <a:spcPts val="0"/>
              </a:spcAft>
              <a:buClr>
                <a:schemeClr val="dk1"/>
              </a:buClr>
              <a:buSzPts val="2315"/>
              <a:buChar char="•"/>
              <a:defRPr sz="2315"/>
            </a:lvl2pPr>
            <a:lvl3pPr indent="-354583" lvl="2" marL="1371600" algn="l">
              <a:lnSpc>
                <a:spcPct val="90000"/>
              </a:lnSpc>
              <a:spcBef>
                <a:spcPts val="413"/>
              </a:spcBef>
              <a:spcAft>
                <a:spcPts val="0"/>
              </a:spcAft>
              <a:buClr>
                <a:schemeClr val="dk1"/>
              </a:buClr>
              <a:buSzPts val="1984"/>
              <a:buChar char="•"/>
              <a:defRPr sz="1984"/>
            </a:lvl3pPr>
            <a:lvl4pPr indent="-333565" lvl="3" marL="1828800" algn="l">
              <a:lnSpc>
                <a:spcPct val="90000"/>
              </a:lnSpc>
              <a:spcBef>
                <a:spcPts val="413"/>
              </a:spcBef>
              <a:spcAft>
                <a:spcPts val="0"/>
              </a:spcAft>
              <a:buClr>
                <a:schemeClr val="dk1"/>
              </a:buClr>
              <a:buSzPts val="1653"/>
              <a:buChar char="•"/>
              <a:defRPr sz="1653"/>
            </a:lvl4pPr>
            <a:lvl5pPr indent="-333565" lvl="4" marL="2286000" algn="l">
              <a:lnSpc>
                <a:spcPct val="90000"/>
              </a:lnSpc>
              <a:spcBef>
                <a:spcPts val="413"/>
              </a:spcBef>
              <a:spcAft>
                <a:spcPts val="0"/>
              </a:spcAft>
              <a:buClr>
                <a:schemeClr val="dk1"/>
              </a:buClr>
              <a:buSzPts val="1653"/>
              <a:buChar char="•"/>
              <a:defRPr sz="1653"/>
            </a:lvl5pPr>
            <a:lvl6pPr indent="-333565" lvl="5" marL="2743200" algn="l">
              <a:lnSpc>
                <a:spcPct val="90000"/>
              </a:lnSpc>
              <a:spcBef>
                <a:spcPts val="413"/>
              </a:spcBef>
              <a:spcAft>
                <a:spcPts val="0"/>
              </a:spcAft>
              <a:buClr>
                <a:schemeClr val="dk1"/>
              </a:buClr>
              <a:buSzPts val="1653"/>
              <a:buChar char="•"/>
              <a:defRPr sz="1653"/>
            </a:lvl6pPr>
            <a:lvl7pPr indent="-333565" lvl="6" marL="3200400" algn="l">
              <a:lnSpc>
                <a:spcPct val="90000"/>
              </a:lnSpc>
              <a:spcBef>
                <a:spcPts val="413"/>
              </a:spcBef>
              <a:spcAft>
                <a:spcPts val="0"/>
              </a:spcAft>
              <a:buClr>
                <a:schemeClr val="dk1"/>
              </a:buClr>
              <a:buSzPts val="1653"/>
              <a:buChar char="•"/>
              <a:defRPr sz="1653"/>
            </a:lvl7pPr>
            <a:lvl8pPr indent="-333565" lvl="7" marL="3657600" algn="l">
              <a:lnSpc>
                <a:spcPct val="90000"/>
              </a:lnSpc>
              <a:spcBef>
                <a:spcPts val="413"/>
              </a:spcBef>
              <a:spcAft>
                <a:spcPts val="0"/>
              </a:spcAft>
              <a:buClr>
                <a:schemeClr val="dk1"/>
              </a:buClr>
              <a:buSzPts val="1653"/>
              <a:buChar char="•"/>
              <a:defRPr sz="1653"/>
            </a:lvl8pPr>
            <a:lvl9pPr indent="-333565" lvl="8" marL="4114800" algn="l">
              <a:lnSpc>
                <a:spcPct val="90000"/>
              </a:lnSpc>
              <a:spcBef>
                <a:spcPts val="413"/>
              </a:spcBef>
              <a:spcAft>
                <a:spcPts val="0"/>
              </a:spcAft>
              <a:buClr>
                <a:schemeClr val="dk1"/>
              </a:buClr>
              <a:buSzPts val="1653"/>
              <a:buChar char="•"/>
              <a:defRPr sz="1653"/>
            </a:lvl9pPr>
          </a:lstStyle>
          <a:p/>
        </p:txBody>
      </p:sp>
      <p:sp>
        <p:nvSpPr>
          <p:cNvPr id="61" name="Google Shape;61;p21"/>
          <p:cNvSpPr txBox="1"/>
          <p:nvPr>
            <p:ph idx="2" type="body"/>
          </p:nvPr>
        </p:nvSpPr>
        <p:spPr>
          <a:xfrm>
            <a:off x="520712" y="3207544"/>
            <a:ext cx="2438192" cy="59423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323"/>
              <a:buNone/>
              <a:defRPr sz="1323"/>
            </a:lvl1pPr>
            <a:lvl2pPr indent="-228600" lvl="1" marL="914400" algn="l">
              <a:lnSpc>
                <a:spcPct val="90000"/>
              </a:lnSpc>
              <a:spcBef>
                <a:spcPts val="413"/>
              </a:spcBef>
              <a:spcAft>
                <a:spcPts val="0"/>
              </a:spcAft>
              <a:buClr>
                <a:schemeClr val="dk1"/>
              </a:buClr>
              <a:buSzPts val="1157"/>
              <a:buNone/>
              <a:defRPr sz="1157"/>
            </a:lvl2pPr>
            <a:lvl3pPr indent="-228600" lvl="2" marL="1371600" algn="l">
              <a:lnSpc>
                <a:spcPct val="90000"/>
              </a:lnSpc>
              <a:spcBef>
                <a:spcPts val="413"/>
              </a:spcBef>
              <a:spcAft>
                <a:spcPts val="0"/>
              </a:spcAft>
              <a:buClr>
                <a:schemeClr val="dk1"/>
              </a:buClr>
              <a:buSzPts val="992"/>
              <a:buNone/>
              <a:defRPr sz="992"/>
            </a:lvl3pPr>
            <a:lvl4pPr indent="-228600" lvl="3" marL="1828800" algn="l">
              <a:lnSpc>
                <a:spcPct val="90000"/>
              </a:lnSpc>
              <a:spcBef>
                <a:spcPts val="413"/>
              </a:spcBef>
              <a:spcAft>
                <a:spcPts val="0"/>
              </a:spcAft>
              <a:buClr>
                <a:schemeClr val="dk1"/>
              </a:buClr>
              <a:buSzPts val="827"/>
              <a:buNone/>
              <a:defRPr sz="827"/>
            </a:lvl4pPr>
            <a:lvl5pPr indent="-228600" lvl="4" marL="2286000" algn="l">
              <a:lnSpc>
                <a:spcPct val="90000"/>
              </a:lnSpc>
              <a:spcBef>
                <a:spcPts val="413"/>
              </a:spcBef>
              <a:spcAft>
                <a:spcPts val="0"/>
              </a:spcAft>
              <a:buClr>
                <a:schemeClr val="dk1"/>
              </a:buClr>
              <a:buSzPts val="827"/>
              <a:buNone/>
              <a:defRPr sz="827"/>
            </a:lvl5pPr>
            <a:lvl6pPr indent="-228600" lvl="5" marL="2743200" algn="l">
              <a:lnSpc>
                <a:spcPct val="90000"/>
              </a:lnSpc>
              <a:spcBef>
                <a:spcPts val="413"/>
              </a:spcBef>
              <a:spcAft>
                <a:spcPts val="0"/>
              </a:spcAft>
              <a:buClr>
                <a:schemeClr val="dk1"/>
              </a:buClr>
              <a:buSzPts val="827"/>
              <a:buNone/>
              <a:defRPr sz="827"/>
            </a:lvl6pPr>
            <a:lvl7pPr indent="-228600" lvl="6" marL="3200400" algn="l">
              <a:lnSpc>
                <a:spcPct val="90000"/>
              </a:lnSpc>
              <a:spcBef>
                <a:spcPts val="413"/>
              </a:spcBef>
              <a:spcAft>
                <a:spcPts val="0"/>
              </a:spcAft>
              <a:buClr>
                <a:schemeClr val="dk1"/>
              </a:buClr>
              <a:buSzPts val="827"/>
              <a:buNone/>
              <a:defRPr sz="827"/>
            </a:lvl7pPr>
            <a:lvl8pPr indent="-228600" lvl="7" marL="3657600" algn="l">
              <a:lnSpc>
                <a:spcPct val="90000"/>
              </a:lnSpc>
              <a:spcBef>
                <a:spcPts val="413"/>
              </a:spcBef>
              <a:spcAft>
                <a:spcPts val="0"/>
              </a:spcAft>
              <a:buClr>
                <a:schemeClr val="dk1"/>
              </a:buClr>
              <a:buSzPts val="827"/>
              <a:buNone/>
              <a:defRPr sz="827"/>
            </a:lvl8pPr>
            <a:lvl9pPr indent="-228600" lvl="8" marL="4114800" algn="l">
              <a:lnSpc>
                <a:spcPct val="90000"/>
              </a:lnSpc>
              <a:spcBef>
                <a:spcPts val="413"/>
              </a:spcBef>
              <a:spcAft>
                <a:spcPts val="0"/>
              </a:spcAft>
              <a:buClr>
                <a:schemeClr val="dk1"/>
              </a:buClr>
              <a:buSzPts val="827"/>
              <a:buNone/>
              <a:defRPr sz="827"/>
            </a:lvl9pPr>
          </a:lstStyle>
          <a:p/>
        </p:txBody>
      </p:sp>
      <p:sp>
        <p:nvSpPr>
          <p:cNvPr id="62" name="Google Shape;62;p21"/>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1"/>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1"/>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5" name="Shape 65"/>
        <p:cNvGrpSpPr/>
        <p:nvPr/>
      </p:nvGrpSpPr>
      <p:grpSpPr>
        <a:xfrm>
          <a:off x="0" y="0"/>
          <a:ext cx="0" cy="0"/>
          <a:chOff x="0" y="0"/>
          <a:chExt cx="0" cy="0"/>
        </a:xfrm>
      </p:grpSpPr>
      <p:sp>
        <p:nvSpPr>
          <p:cNvPr id="66" name="Google Shape;66;p22"/>
          <p:cNvSpPr txBox="1"/>
          <p:nvPr>
            <p:ph type="title"/>
          </p:nvPr>
        </p:nvSpPr>
        <p:spPr>
          <a:xfrm>
            <a:off x="520712" y="712788"/>
            <a:ext cx="2438192" cy="249475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45"/>
              <a:buFont typeface="Calibri"/>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2"/>
          <p:cNvSpPr/>
          <p:nvPr>
            <p:ph idx="2" type="pic"/>
          </p:nvPr>
        </p:nvSpPr>
        <p:spPr>
          <a:xfrm>
            <a:off x="3213847" y="1539425"/>
            <a:ext cx="3827085" cy="7598117"/>
          </a:xfrm>
          <a:prstGeom prst="rect">
            <a:avLst/>
          </a:prstGeom>
          <a:noFill/>
          <a:ln>
            <a:noFill/>
          </a:ln>
        </p:spPr>
      </p:sp>
      <p:sp>
        <p:nvSpPr>
          <p:cNvPr id="68" name="Google Shape;68;p22"/>
          <p:cNvSpPr txBox="1"/>
          <p:nvPr>
            <p:ph idx="1" type="body"/>
          </p:nvPr>
        </p:nvSpPr>
        <p:spPr>
          <a:xfrm>
            <a:off x="520712" y="3207544"/>
            <a:ext cx="2438192" cy="59423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323"/>
              <a:buNone/>
              <a:defRPr sz="1323"/>
            </a:lvl1pPr>
            <a:lvl2pPr indent="-228600" lvl="1" marL="914400" algn="l">
              <a:lnSpc>
                <a:spcPct val="90000"/>
              </a:lnSpc>
              <a:spcBef>
                <a:spcPts val="413"/>
              </a:spcBef>
              <a:spcAft>
                <a:spcPts val="0"/>
              </a:spcAft>
              <a:buClr>
                <a:schemeClr val="dk1"/>
              </a:buClr>
              <a:buSzPts val="1157"/>
              <a:buNone/>
              <a:defRPr sz="1157"/>
            </a:lvl2pPr>
            <a:lvl3pPr indent="-228600" lvl="2" marL="1371600" algn="l">
              <a:lnSpc>
                <a:spcPct val="90000"/>
              </a:lnSpc>
              <a:spcBef>
                <a:spcPts val="413"/>
              </a:spcBef>
              <a:spcAft>
                <a:spcPts val="0"/>
              </a:spcAft>
              <a:buClr>
                <a:schemeClr val="dk1"/>
              </a:buClr>
              <a:buSzPts val="992"/>
              <a:buNone/>
              <a:defRPr sz="992"/>
            </a:lvl3pPr>
            <a:lvl4pPr indent="-228600" lvl="3" marL="1828800" algn="l">
              <a:lnSpc>
                <a:spcPct val="90000"/>
              </a:lnSpc>
              <a:spcBef>
                <a:spcPts val="413"/>
              </a:spcBef>
              <a:spcAft>
                <a:spcPts val="0"/>
              </a:spcAft>
              <a:buClr>
                <a:schemeClr val="dk1"/>
              </a:buClr>
              <a:buSzPts val="827"/>
              <a:buNone/>
              <a:defRPr sz="827"/>
            </a:lvl4pPr>
            <a:lvl5pPr indent="-228600" lvl="4" marL="2286000" algn="l">
              <a:lnSpc>
                <a:spcPct val="90000"/>
              </a:lnSpc>
              <a:spcBef>
                <a:spcPts val="413"/>
              </a:spcBef>
              <a:spcAft>
                <a:spcPts val="0"/>
              </a:spcAft>
              <a:buClr>
                <a:schemeClr val="dk1"/>
              </a:buClr>
              <a:buSzPts val="827"/>
              <a:buNone/>
              <a:defRPr sz="827"/>
            </a:lvl5pPr>
            <a:lvl6pPr indent="-228600" lvl="5" marL="2743200" algn="l">
              <a:lnSpc>
                <a:spcPct val="90000"/>
              </a:lnSpc>
              <a:spcBef>
                <a:spcPts val="413"/>
              </a:spcBef>
              <a:spcAft>
                <a:spcPts val="0"/>
              </a:spcAft>
              <a:buClr>
                <a:schemeClr val="dk1"/>
              </a:buClr>
              <a:buSzPts val="827"/>
              <a:buNone/>
              <a:defRPr sz="827"/>
            </a:lvl6pPr>
            <a:lvl7pPr indent="-228600" lvl="6" marL="3200400" algn="l">
              <a:lnSpc>
                <a:spcPct val="90000"/>
              </a:lnSpc>
              <a:spcBef>
                <a:spcPts val="413"/>
              </a:spcBef>
              <a:spcAft>
                <a:spcPts val="0"/>
              </a:spcAft>
              <a:buClr>
                <a:schemeClr val="dk1"/>
              </a:buClr>
              <a:buSzPts val="827"/>
              <a:buNone/>
              <a:defRPr sz="827"/>
            </a:lvl7pPr>
            <a:lvl8pPr indent="-228600" lvl="7" marL="3657600" algn="l">
              <a:lnSpc>
                <a:spcPct val="90000"/>
              </a:lnSpc>
              <a:spcBef>
                <a:spcPts val="413"/>
              </a:spcBef>
              <a:spcAft>
                <a:spcPts val="0"/>
              </a:spcAft>
              <a:buClr>
                <a:schemeClr val="dk1"/>
              </a:buClr>
              <a:buSzPts val="827"/>
              <a:buNone/>
              <a:defRPr sz="827"/>
            </a:lvl8pPr>
            <a:lvl9pPr indent="-228600" lvl="8" marL="4114800" algn="l">
              <a:lnSpc>
                <a:spcPct val="90000"/>
              </a:lnSpc>
              <a:spcBef>
                <a:spcPts val="413"/>
              </a:spcBef>
              <a:spcAft>
                <a:spcPts val="0"/>
              </a:spcAft>
              <a:buClr>
                <a:schemeClr val="dk1"/>
              </a:buClr>
              <a:buSzPts val="827"/>
              <a:buNone/>
              <a:defRPr sz="827"/>
            </a:lvl9pPr>
          </a:lstStyle>
          <a:p/>
        </p:txBody>
      </p:sp>
      <p:sp>
        <p:nvSpPr>
          <p:cNvPr id="69" name="Google Shape;69;p22"/>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2"/>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2"/>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2" name="Shape 72"/>
        <p:cNvGrpSpPr/>
        <p:nvPr/>
      </p:nvGrpSpPr>
      <p:grpSpPr>
        <a:xfrm>
          <a:off x="0" y="0"/>
          <a:ext cx="0" cy="0"/>
          <a:chOff x="0" y="0"/>
          <a:chExt cx="0" cy="0"/>
        </a:xfrm>
      </p:grpSpPr>
      <p:sp>
        <p:nvSpPr>
          <p:cNvPr id="73" name="Google Shape;73;p23"/>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3"/>
          <p:cNvSpPr txBox="1"/>
          <p:nvPr>
            <p:ph idx="1" type="body"/>
          </p:nvPr>
        </p:nvSpPr>
        <p:spPr>
          <a:xfrm rot="5400000">
            <a:off x="387910" y="2978019"/>
            <a:ext cx="6783857" cy="65202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75" name="Google Shape;75;p23"/>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3"/>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3"/>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8" name="Shape 78"/>
        <p:cNvGrpSpPr/>
        <p:nvPr/>
      </p:nvGrpSpPr>
      <p:grpSpPr>
        <a:xfrm>
          <a:off x="0" y="0"/>
          <a:ext cx="0" cy="0"/>
          <a:chOff x="0" y="0"/>
          <a:chExt cx="0" cy="0"/>
        </a:xfrm>
      </p:grpSpPr>
      <p:sp>
        <p:nvSpPr>
          <p:cNvPr id="79" name="Google Shape;79;p24"/>
          <p:cNvSpPr txBox="1"/>
          <p:nvPr>
            <p:ph type="title"/>
          </p:nvPr>
        </p:nvSpPr>
        <p:spPr>
          <a:xfrm rot="5400000">
            <a:off x="1694512" y="4284621"/>
            <a:ext cx="9060817" cy="163005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4"/>
          <p:cNvSpPr txBox="1"/>
          <p:nvPr>
            <p:ph idx="1" type="body"/>
          </p:nvPr>
        </p:nvSpPr>
        <p:spPr>
          <a:xfrm rot="5400000">
            <a:off x="-1612846" y="2701814"/>
            <a:ext cx="9060817" cy="479566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81" name="Google Shape;81;p24"/>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4"/>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4"/>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637"/>
              <a:buFont typeface="Calibri"/>
              <a:buNone/>
              <a:defRPr b="0" i="0" sz="3637"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3"/>
          <p:cNvSpPr txBox="1"/>
          <p:nvPr>
            <p:ph idx="1" type="body"/>
          </p:nvPr>
        </p:nvSpPr>
        <p:spPr>
          <a:xfrm>
            <a:off x="519728" y="2846200"/>
            <a:ext cx="6520220" cy="6783857"/>
          </a:xfrm>
          <a:prstGeom prst="rect">
            <a:avLst/>
          </a:prstGeom>
          <a:noFill/>
          <a:ln>
            <a:noFill/>
          </a:ln>
        </p:spPr>
        <p:txBody>
          <a:bodyPr anchorCtr="0" anchor="t" bIns="45700" lIns="91425" spcFirstLastPara="1" rIns="91425" wrap="square" tIns="45700">
            <a:normAutofit/>
          </a:bodyPr>
          <a:lstStyle>
            <a:lvl1pPr indent="-375602" lvl="0" marL="457200" marR="0" rtl="0" algn="l">
              <a:lnSpc>
                <a:spcPct val="90000"/>
              </a:lnSpc>
              <a:spcBef>
                <a:spcPts val="827"/>
              </a:spcBef>
              <a:spcAft>
                <a:spcPts val="0"/>
              </a:spcAft>
              <a:buClr>
                <a:schemeClr val="dk1"/>
              </a:buClr>
              <a:buSzPts val="2315"/>
              <a:buFont typeface="Arial"/>
              <a:buChar char="•"/>
              <a:defRPr b="0" i="0" sz="2315" u="none" cap="none" strike="noStrike">
                <a:solidFill>
                  <a:schemeClr val="dk1"/>
                </a:solidFill>
                <a:latin typeface="Calibri"/>
                <a:ea typeface="Calibri"/>
                <a:cs typeface="Calibri"/>
                <a:sym typeface="Calibri"/>
              </a:defRPr>
            </a:lvl1pPr>
            <a:lvl2pPr indent="-354583" lvl="1" marL="914400" marR="0" rtl="0" algn="l">
              <a:lnSpc>
                <a:spcPct val="90000"/>
              </a:lnSpc>
              <a:spcBef>
                <a:spcPts val="413"/>
              </a:spcBef>
              <a:spcAft>
                <a:spcPts val="0"/>
              </a:spcAft>
              <a:buClr>
                <a:schemeClr val="dk1"/>
              </a:buClr>
              <a:buSzPts val="1984"/>
              <a:buFont typeface="Arial"/>
              <a:buChar char="•"/>
              <a:defRPr b="0" i="0" sz="1984" u="none" cap="none" strike="noStrike">
                <a:solidFill>
                  <a:schemeClr val="dk1"/>
                </a:solidFill>
                <a:latin typeface="Calibri"/>
                <a:ea typeface="Calibri"/>
                <a:cs typeface="Calibri"/>
                <a:sym typeface="Calibri"/>
              </a:defRPr>
            </a:lvl2pPr>
            <a:lvl3pPr indent="-333565" lvl="2" marL="1371600" marR="0" rtl="0" algn="l">
              <a:lnSpc>
                <a:spcPct val="90000"/>
              </a:lnSpc>
              <a:spcBef>
                <a:spcPts val="413"/>
              </a:spcBef>
              <a:spcAft>
                <a:spcPts val="0"/>
              </a:spcAft>
              <a:buClr>
                <a:schemeClr val="dk1"/>
              </a:buClr>
              <a:buSzPts val="1653"/>
              <a:buFont typeface="Arial"/>
              <a:buChar char="•"/>
              <a:defRPr b="0" i="0" sz="1653" u="none" cap="none" strike="noStrike">
                <a:solidFill>
                  <a:schemeClr val="dk1"/>
                </a:solidFill>
                <a:latin typeface="Calibri"/>
                <a:ea typeface="Calibri"/>
                <a:cs typeface="Calibri"/>
                <a:sym typeface="Calibri"/>
              </a:defRPr>
            </a:lvl3pPr>
            <a:lvl4pPr indent="-323088" lvl="3" marL="1828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4pPr>
            <a:lvl5pPr indent="-323088" lvl="4" marL="22860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2" name="Google Shape;12;p13"/>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92"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3"/>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92"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3"/>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92" u="none" cap="none" strike="noStrike">
                <a:solidFill>
                  <a:srgbClr val="888888"/>
                </a:solidFill>
                <a:latin typeface="Calibri"/>
                <a:ea typeface="Calibri"/>
                <a:cs typeface="Calibri"/>
                <a:sym typeface="Calibri"/>
              </a:defRPr>
            </a:lvl1pPr>
            <a:lvl2pPr indent="0" lvl="1" marL="0" marR="0" rtl="0" algn="r">
              <a:spcBef>
                <a:spcPts val="0"/>
              </a:spcBef>
              <a:buNone/>
              <a:defRPr b="0" i="0" sz="992" u="none" cap="none" strike="noStrike">
                <a:solidFill>
                  <a:srgbClr val="888888"/>
                </a:solidFill>
                <a:latin typeface="Calibri"/>
                <a:ea typeface="Calibri"/>
                <a:cs typeface="Calibri"/>
                <a:sym typeface="Calibri"/>
              </a:defRPr>
            </a:lvl2pPr>
            <a:lvl3pPr indent="0" lvl="2" marL="0" marR="0" rtl="0" algn="r">
              <a:spcBef>
                <a:spcPts val="0"/>
              </a:spcBef>
              <a:buNone/>
              <a:defRPr b="0" i="0" sz="992" u="none" cap="none" strike="noStrike">
                <a:solidFill>
                  <a:srgbClr val="888888"/>
                </a:solidFill>
                <a:latin typeface="Calibri"/>
                <a:ea typeface="Calibri"/>
                <a:cs typeface="Calibri"/>
                <a:sym typeface="Calibri"/>
              </a:defRPr>
            </a:lvl3pPr>
            <a:lvl4pPr indent="0" lvl="3" marL="0" marR="0" rtl="0" algn="r">
              <a:spcBef>
                <a:spcPts val="0"/>
              </a:spcBef>
              <a:buNone/>
              <a:defRPr b="0" i="0" sz="992" u="none" cap="none" strike="noStrike">
                <a:solidFill>
                  <a:srgbClr val="888888"/>
                </a:solidFill>
                <a:latin typeface="Calibri"/>
                <a:ea typeface="Calibri"/>
                <a:cs typeface="Calibri"/>
                <a:sym typeface="Calibri"/>
              </a:defRPr>
            </a:lvl4pPr>
            <a:lvl5pPr indent="0" lvl="4" marL="0" marR="0" rtl="0" algn="r">
              <a:spcBef>
                <a:spcPts val="0"/>
              </a:spcBef>
              <a:buNone/>
              <a:defRPr b="0" i="0" sz="992" u="none" cap="none" strike="noStrike">
                <a:solidFill>
                  <a:srgbClr val="888888"/>
                </a:solidFill>
                <a:latin typeface="Calibri"/>
                <a:ea typeface="Calibri"/>
                <a:cs typeface="Calibri"/>
                <a:sym typeface="Calibri"/>
              </a:defRPr>
            </a:lvl5pPr>
            <a:lvl6pPr indent="0" lvl="5" marL="0" marR="0" rtl="0" algn="r">
              <a:spcBef>
                <a:spcPts val="0"/>
              </a:spcBef>
              <a:buNone/>
              <a:defRPr b="0" i="0" sz="992" u="none" cap="none" strike="noStrike">
                <a:solidFill>
                  <a:srgbClr val="888888"/>
                </a:solidFill>
                <a:latin typeface="Calibri"/>
                <a:ea typeface="Calibri"/>
                <a:cs typeface="Calibri"/>
                <a:sym typeface="Calibri"/>
              </a:defRPr>
            </a:lvl6pPr>
            <a:lvl7pPr indent="0" lvl="6" marL="0" marR="0" rtl="0" algn="r">
              <a:spcBef>
                <a:spcPts val="0"/>
              </a:spcBef>
              <a:buNone/>
              <a:defRPr b="0" i="0" sz="992" u="none" cap="none" strike="noStrike">
                <a:solidFill>
                  <a:srgbClr val="888888"/>
                </a:solidFill>
                <a:latin typeface="Calibri"/>
                <a:ea typeface="Calibri"/>
                <a:cs typeface="Calibri"/>
                <a:sym typeface="Calibri"/>
              </a:defRPr>
            </a:lvl7pPr>
            <a:lvl8pPr indent="0" lvl="7" marL="0" marR="0" rtl="0" algn="r">
              <a:spcBef>
                <a:spcPts val="0"/>
              </a:spcBef>
              <a:buNone/>
              <a:defRPr b="0" i="0" sz="992" u="none" cap="none" strike="noStrike">
                <a:solidFill>
                  <a:srgbClr val="888888"/>
                </a:solidFill>
                <a:latin typeface="Calibri"/>
                <a:ea typeface="Calibri"/>
                <a:cs typeface="Calibri"/>
                <a:sym typeface="Calibri"/>
              </a:defRPr>
            </a:lvl8pPr>
            <a:lvl9pPr indent="0" lvl="8" marL="0" marR="0" rtl="0" algn="r">
              <a:spcBef>
                <a:spcPts val="0"/>
              </a:spcBef>
              <a:buNone/>
              <a:defRPr b="0" i="0" sz="992"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2.jpg"/><Relationship Id="rId5" Type="http://schemas.openxmlformats.org/officeDocument/2006/relationships/image" Target="../media/image8.jpg"/><Relationship Id="rId6" Type="http://schemas.openxmlformats.org/officeDocument/2006/relationships/image" Target="../media/image15.png"/><Relationship Id="rId7"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slide" Target="/ppt/slides/slide10.xml"/><Relationship Id="rId4" Type="http://schemas.openxmlformats.org/officeDocument/2006/relationships/slide" Target="/ppt/slides/slide6.xml"/><Relationship Id="rId10" Type="http://schemas.openxmlformats.org/officeDocument/2006/relationships/image" Target="../media/image16.png"/><Relationship Id="rId9" Type="http://schemas.openxmlformats.org/officeDocument/2006/relationships/image" Target="../media/image1.png"/><Relationship Id="rId5" Type="http://schemas.openxmlformats.org/officeDocument/2006/relationships/slide" Target="/ppt/slides/slide4.xml"/><Relationship Id="rId6" Type="http://schemas.openxmlformats.org/officeDocument/2006/relationships/slide" Target="/ppt/slides/slide3.xml"/><Relationship Id="rId7" Type="http://schemas.openxmlformats.org/officeDocument/2006/relationships/image" Target="../media/image8.jpg"/><Relationship Id="rId8" Type="http://schemas.openxmlformats.org/officeDocument/2006/relationships/image" Target="../media/image12.jpg"/></Relationships>
</file>

<file path=ppt/slides/_rels/slide3.xml.rels><?xml version="1.0" encoding="UTF-8" standalone="yes"?><Relationships xmlns="http://schemas.openxmlformats.org/package/2006/relationships"><Relationship Id="rId11" Type="http://schemas.openxmlformats.org/officeDocument/2006/relationships/hyperlink" Target="https://www.facebook.com/FederationFrancaiseBadminton" TargetMode="External"/><Relationship Id="rId10" Type="http://schemas.openxmlformats.org/officeDocument/2006/relationships/image" Target="../media/image6.png"/><Relationship Id="rId13" Type="http://schemas.openxmlformats.org/officeDocument/2006/relationships/image" Target="../media/image15.png"/><Relationship Id="rId12"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instagram.com/ffbad/" TargetMode="External"/><Relationship Id="rId4" Type="http://schemas.openxmlformats.org/officeDocument/2006/relationships/image" Target="../media/image3.png"/><Relationship Id="rId9" Type="http://schemas.openxmlformats.org/officeDocument/2006/relationships/hyperlink" Target="https://www.linkedin.com/company/federation-francaise-de-badminton/" TargetMode="External"/><Relationship Id="rId15" Type="http://schemas.openxmlformats.org/officeDocument/2006/relationships/image" Target="../media/image22.png"/><Relationship Id="rId14" Type="http://schemas.openxmlformats.org/officeDocument/2006/relationships/image" Target="../media/image7.jpg"/><Relationship Id="rId5" Type="http://schemas.openxmlformats.org/officeDocument/2006/relationships/hyperlink" Target="https://www.ffbad.org/" TargetMode="External"/><Relationship Id="rId6" Type="http://schemas.openxmlformats.org/officeDocument/2006/relationships/image" Target="../media/image13.png"/><Relationship Id="rId7" Type="http://schemas.openxmlformats.org/officeDocument/2006/relationships/hyperlink" Target="https://www.youtube.com/channel/UCKoyBuRfaPm9UTzjt5JRGng" TargetMode="External"/><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1" Type="http://schemas.openxmlformats.org/officeDocument/2006/relationships/hyperlink" Target="https://www.linkedin.com/company/ligue-auvergne-rh%C3%B4ne-alpes-badminton/" TargetMode="External"/><Relationship Id="rId10" Type="http://schemas.openxmlformats.org/officeDocument/2006/relationships/image" Target="../media/image4.png"/><Relationship Id="rId13" Type="http://schemas.openxmlformats.org/officeDocument/2006/relationships/hyperlink" Target="https://badminton-aura.org/" TargetMode="External"/><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png"/><Relationship Id="rId4" Type="http://schemas.openxmlformats.org/officeDocument/2006/relationships/image" Target="../media/image2.png"/><Relationship Id="rId9" Type="http://schemas.openxmlformats.org/officeDocument/2006/relationships/hyperlink" Target="https://www.youtube.com/channel/UCMrLG_LCPN2683sBpPDJGEQ" TargetMode="External"/><Relationship Id="rId15" Type="http://schemas.openxmlformats.org/officeDocument/2006/relationships/image" Target="../media/image40.png"/><Relationship Id="rId14" Type="http://schemas.openxmlformats.org/officeDocument/2006/relationships/image" Target="../media/image11.png"/><Relationship Id="rId16" Type="http://schemas.openxmlformats.org/officeDocument/2006/relationships/image" Target="../media/image20.png"/><Relationship Id="rId5" Type="http://schemas.openxmlformats.org/officeDocument/2006/relationships/hyperlink" Target="https://www.instagram.com/ligueaurabadminton/" TargetMode="External"/><Relationship Id="rId6" Type="http://schemas.openxmlformats.org/officeDocument/2006/relationships/image" Target="../media/image3.png"/><Relationship Id="rId7" Type="http://schemas.openxmlformats.org/officeDocument/2006/relationships/hyperlink" Target="https://badminton-aura.org/" TargetMode="External"/><Relationship Id="rId8" Type="http://schemas.openxmlformats.org/officeDocument/2006/relationships/image" Target="../media/image13.png"/></Relationships>
</file>

<file path=ppt/slides/_rels/slide5.xml.rels><?xml version="1.0" encoding="UTF-8" standalone="yes"?><Relationships xmlns="http://schemas.openxmlformats.org/package/2006/relationships"><Relationship Id="rId10" Type="http://schemas.openxmlformats.org/officeDocument/2006/relationships/image" Target="../media/image42.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3.png"/><Relationship Id="rId4" Type="http://schemas.openxmlformats.org/officeDocument/2006/relationships/image" Target="../media/image25.png"/><Relationship Id="rId9" Type="http://schemas.openxmlformats.org/officeDocument/2006/relationships/image" Target="../media/image30.png"/><Relationship Id="rId5" Type="http://schemas.openxmlformats.org/officeDocument/2006/relationships/image" Target="../media/image24.jpg"/><Relationship Id="rId6" Type="http://schemas.openxmlformats.org/officeDocument/2006/relationships/image" Target="../media/image2.png"/><Relationship Id="rId7" Type="http://schemas.openxmlformats.org/officeDocument/2006/relationships/image" Target="../media/image38.png"/><Relationship Id="rId8"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28.jpg"/><Relationship Id="rId5" Type="http://schemas.openxmlformats.org/officeDocument/2006/relationships/image" Target="../media/image29.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3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hyperlink" Target="mailto:nelly@badisere.net" TargetMode="External"/><Relationship Id="rId5" Type="http://schemas.openxmlformats.org/officeDocument/2006/relationships/hyperlink" Target="mailto:jeunes@badisere.net" TargetMode="External"/><Relationship Id="rId6" Type="http://schemas.openxmlformats.org/officeDocument/2006/relationships/hyperlink" Target="mailto:interclubs@badisere.net" TargetMode="External"/><Relationship Id="rId7" Type="http://schemas.openxmlformats.org/officeDocument/2006/relationships/hyperlink" Target="mailto:developpement@badisere.net" TargetMode="External"/><Relationship Id="rId8" Type="http://schemas.openxmlformats.org/officeDocument/2006/relationships/image" Target="../media/image39.jpg"/></Relationships>
</file>

<file path=ppt/slides/_rels/slide8.xml.rels><?xml version="1.0" encoding="UTF-8" standalone="yes"?><Relationships xmlns="http://schemas.openxmlformats.org/package/2006/relationships"><Relationship Id="rId10"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33.jpg"/><Relationship Id="rId5" Type="http://schemas.openxmlformats.org/officeDocument/2006/relationships/image" Target="../media/image13.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0" l="0" r="0" t="0"/>
          <a:stretch/>
        </p:blipFill>
        <p:spPr>
          <a:xfrm>
            <a:off x="2337933" y="9766687"/>
            <a:ext cx="2525354" cy="725676"/>
          </a:xfrm>
          <a:prstGeom prst="rect">
            <a:avLst/>
          </a:prstGeom>
          <a:noFill/>
          <a:ln>
            <a:noFill/>
          </a:ln>
        </p:spPr>
      </p:pic>
      <p:pic>
        <p:nvPicPr>
          <p:cNvPr descr="Aucune description de photo disponible." id="89" name="Google Shape;89;p1"/>
          <p:cNvPicPr preferRelativeResize="0"/>
          <p:nvPr/>
        </p:nvPicPr>
        <p:blipFill rotWithShape="1">
          <a:blip r:embed="rId4">
            <a:alphaModFix/>
          </a:blip>
          <a:srcRect b="14668" l="0" r="0" t="15123"/>
          <a:stretch/>
        </p:blipFill>
        <p:spPr>
          <a:xfrm>
            <a:off x="4856954" y="9675247"/>
            <a:ext cx="2478726" cy="867916"/>
          </a:xfrm>
          <a:prstGeom prst="rect">
            <a:avLst/>
          </a:prstGeom>
          <a:noFill/>
          <a:ln>
            <a:noFill/>
          </a:ln>
        </p:spPr>
      </p:pic>
      <p:pic>
        <p:nvPicPr>
          <p:cNvPr descr="Aucune description de photo disponible." id="90" name="Google Shape;90;p1"/>
          <p:cNvPicPr preferRelativeResize="0"/>
          <p:nvPr/>
        </p:nvPicPr>
        <p:blipFill rotWithShape="1">
          <a:blip r:embed="rId5">
            <a:alphaModFix/>
          </a:blip>
          <a:srcRect b="38531" l="15414" r="15220" t="27678"/>
          <a:stretch/>
        </p:blipFill>
        <p:spPr>
          <a:xfrm>
            <a:off x="2537837" y="362532"/>
            <a:ext cx="2484000" cy="1210084"/>
          </a:xfrm>
          <a:prstGeom prst="rect">
            <a:avLst/>
          </a:prstGeom>
          <a:noFill/>
          <a:ln>
            <a:noFill/>
          </a:ln>
        </p:spPr>
      </p:pic>
      <p:pic>
        <p:nvPicPr>
          <p:cNvPr id="91" name="Google Shape;91;p1"/>
          <p:cNvPicPr preferRelativeResize="0"/>
          <p:nvPr/>
        </p:nvPicPr>
        <p:blipFill rotWithShape="1">
          <a:blip r:embed="rId6">
            <a:alphaModFix/>
          </a:blip>
          <a:srcRect b="0" l="0" r="0" t="0"/>
          <a:stretch/>
        </p:blipFill>
        <p:spPr>
          <a:xfrm>
            <a:off x="128247" y="9787007"/>
            <a:ext cx="2047126" cy="629302"/>
          </a:xfrm>
          <a:prstGeom prst="rect">
            <a:avLst/>
          </a:prstGeom>
          <a:noFill/>
          <a:ln>
            <a:noFill/>
          </a:ln>
        </p:spPr>
      </p:pic>
      <p:sp>
        <p:nvSpPr>
          <p:cNvPr id="92" name="Google Shape;92;p1"/>
          <p:cNvSpPr/>
          <p:nvPr/>
        </p:nvSpPr>
        <p:spPr>
          <a:xfrm>
            <a:off x="0" y="264160"/>
            <a:ext cx="2484000" cy="275504"/>
          </a:xfrm>
          <a:prstGeom prst="rect">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93" name="Google Shape;93;p1"/>
          <p:cNvSpPr/>
          <p:nvPr/>
        </p:nvSpPr>
        <p:spPr>
          <a:xfrm>
            <a:off x="5075675" y="281667"/>
            <a:ext cx="2484000" cy="275504"/>
          </a:xfrm>
          <a:prstGeom prst="rect">
            <a:avLst/>
          </a:prstGeom>
          <a:solidFill>
            <a:srgbClr val="009FE3"/>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94" name="Google Shape;94;p1"/>
          <p:cNvSpPr/>
          <p:nvPr/>
        </p:nvSpPr>
        <p:spPr>
          <a:xfrm>
            <a:off x="5075675" y="1325659"/>
            <a:ext cx="2484000" cy="275504"/>
          </a:xfrm>
          <a:prstGeom prst="rect">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95" name="Google Shape;95;p1"/>
          <p:cNvSpPr/>
          <p:nvPr/>
        </p:nvSpPr>
        <p:spPr>
          <a:xfrm>
            <a:off x="0" y="1325659"/>
            <a:ext cx="2484000" cy="275504"/>
          </a:xfrm>
          <a:prstGeom prst="rect">
            <a:avLst/>
          </a:prstGeom>
          <a:solidFill>
            <a:srgbClr val="009FE3"/>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96" name="Google Shape;96;p1"/>
          <p:cNvSpPr txBox="1"/>
          <p:nvPr/>
        </p:nvSpPr>
        <p:spPr>
          <a:xfrm>
            <a:off x="-1" y="2141121"/>
            <a:ext cx="7559675" cy="723274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3864"/>
              </a:buClr>
              <a:buSzPts val="5400"/>
              <a:buFont typeface="Arial"/>
              <a:buNone/>
            </a:pPr>
            <a:r>
              <a:rPr b="1" i="0" lang="fr-FR" sz="5400" u="none" cap="none" strike="noStrike">
                <a:solidFill>
                  <a:srgbClr val="203864"/>
                </a:solidFill>
                <a:latin typeface="Arial"/>
                <a:ea typeface="Arial"/>
                <a:cs typeface="Arial"/>
                <a:sym typeface="Arial"/>
              </a:rPr>
              <a:t>LIVRET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03864"/>
              </a:buClr>
              <a:buSzPts val="5400"/>
              <a:buFont typeface="Arial"/>
              <a:buNone/>
            </a:pPr>
            <a:r>
              <a:rPr b="1" i="0" lang="fr-FR" sz="5400" u="none" cap="none" strike="noStrike">
                <a:solidFill>
                  <a:srgbClr val="203864"/>
                </a:solidFill>
                <a:latin typeface="Arial"/>
                <a:ea typeface="Arial"/>
                <a:cs typeface="Arial"/>
                <a:sym typeface="Arial"/>
              </a:rPr>
              <a:t>D’ACCUEIL</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03864"/>
              </a:buClr>
              <a:buSzPts val="5400"/>
              <a:buFont typeface="Arial"/>
              <a:buNone/>
            </a:pPr>
            <a:r>
              <a:rPr b="1" i="0" lang="fr-FR" sz="5400" u="none" cap="none" strike="noStrike">
                <a:solidFill>
                  <a:srgbClr val="203864"/>
                </a:solidFill>
                <a:latin typeface="Arial"/>
                <a:ea typeface="Arial"/>
                <a:cs typeface="Arial"/>
                <a:sym typeface="Arial"/>
              </a:rPr>
              <a:t>DU LICENCIÉ</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5400"/>
              <a:buFont typeface="Calibri"/>
              <a:buNone/>
            </a:pPr>
            <a:r>
              <a:t/>
            </a:r>
            <a:endParaRPr b="1" i="0" sz="5400" u="none" cap="none" strike="noStrike">
              <a:solidFill>
                <a:srgbClr val="203864"/>
              </a:solidFill>
              <a:latin typeface="Arial"/>
              <a:ea typeface="Arial"/>
              <a:cs typeface="Arial"/>
              <a:sym typeface="Arial"/>
            </a:endParaRPr>
          </a:p>
          <a:p>
            <a:pPr indent="0" lvl="0" marL="0" marR="0" rtl="0" algn="ctr">
              <a:spcBef>
                <a:spcPts val="0"/>
              </a:spcBef>
              <a:spcAft>
                <a:spcPts val="0"/>
              </a:spcAft>
              <a:buClr>
                <a:schemeClr val="dk1"/>
              </a:buClr>
              <a:buSzPts val="5400"/>
              <a:buFont typeface="Calibri"/>
              <a:buNone/>
            </a:pPr>
            <a:r>
              <a:t/>
            </a:r>
            <a:endParaRPr b="1" i="0" sz="5400" u="none" cap="none" strike="noStrike">
              <a:solidFill>
                <a:srgbClr val="203864"/>
              </a:solidFill>
              <a:latin typeface="Arial"/>
              <a:ea typeface="Arial"/>
              <a:cs typeface="Arial"/>
              <a:sym typeface="Arial"/>
            </a:endParaRPr>
          </a:p>
          <a:p>
            <a:pPr indent="0" lvl="0" marL="0" marR="0" rtl="0" algn="ctr">
              <a:spcBef>
                <a:spcPts val="0"/>
              </a:spcBef>
              <a:spcAft>
                <a:spcPts val="0"/>
              </a:spcAft>
              <a:buClr>
                <a:schemeClr val="dk1"/>
              </a:buClr>
              <a:buSzPts val="5400"/>
              <a:buFont typeface="Calibri"/>
              <a:buNone/>
            </a:pPr>
            <a:r>
              <a:t/>
            </a:r>
            <a:endParaRPr b="1" i="0" sz="5400" u="none" cap="none" strike="noStrike">
              <a:solidFill>
                <a:srgbClr val="203864"/>
              </a:solidFill>
              <a:latin typeface="Arial"/>
              <a:ea typeface="Arial"/>
              <a:cs typeface="Arial"/>
              <a:sym typeface="Arial"/>
            </a:endParaRPr>
          </a:p>
          <a:p>
            <a:pPr indent="0" lvl="0" marL="0" marR="0" rtl="0" algn="ctr">
              <a:spcBef>
                <a:spcPts val="0"/>
              </a:spcBef>
              <a:spcAft>
                <a:spcPts val="0"/>
              </a:spcAft>
              <a:buClr>
                <a:schemeClr val="dk1"/>
              </a:buClr>
              <a:buSzPts val="5400"/>
              <a:buFont typeface="Calibri"/>
              <a:buNone/>
            </a:pPr>
            <a:r>
              <a:t/>
            </a:r>
            <a:endParaRPr b="1" i="0" sz="5400" u="none" cap="none" strike="noStrike">
              <a:solidFill>
                <a:srgbClr val="203864"/>
              </a:solidFill>
              <a:latin typeface="Arial"/>
              <a:ea typeface="Arial"/>
              <a:cs typeface="Arial"/>
              <a:sym typeface="Arial"/>
            </a:endParaRPr>
          </a:p>
          <a:p>
            <a:pPr indent="0" lvl="0" marL="0" marR="0" rtl="0" algn="ctr">
              <a:spcBef>
                <a:spcPts val="0"/>
              </a:spcBef>
              <a:spcAft>
                <a:spcPts val="0"/>
              </a:spcAft>
              <a:buClr>
                <a:schemeClr val="dk1"/>
              </a:buClr>
              <a:buSzPts val="2400"/>
              <a:buFont typeface="Calibri"/>
              <a:buNone/>
            </a:pPr>
            <a:r>
              <a:t/>
            </a:r>
            <a:endParaRPr b="1" i="0" sz="2400" u="none" cap="none" strike="noStrike">
              <a:solidFill>
                <a:srgbClr val="203864"/>
              </a:solidFill>
              <a:latin typeface="Arial"/>
              <a:ea typeface="Arial"/>
              <a:cs typeface="Arial"/>
              <a:sym typeface="Arial"/>
            </a:endParaRPr>
          </a:p>
          <a:p>
            <a:pPr indent="0" lvl="0" marL="0" marR="0" rtl="0" algn="ctr">
              <a:spcBef>
                <a:spcPts val="0"/>
              </a:spcBef>
              <a:spcAft>
                <a:spcPts val="0"/>
              </a:spcAft>
              <a:buClr>
                <a:srgbClr val="203864"/>
              </a:buClr>
              <a:buSzPts val="5400"/>
              <a:buFont typeface="Arial"/>
              <a:buNone/>
            </a:pPr>
            <a:r>
              <a:rPr b="1" i="0" lang="fr-FR" sz="5400" u="none" cap="none" strike="noStrike">
                <a:solidFill>
                  <a:srgbClr val="203864"/>
                </a:solidFill>
                <a:latin typeface="Arial"/>
                <a:ea typeface="Arial"/>
                <a:cs typeface="Arial"/>
                <a:sym typeface="Arial"/>
              </a:rPr>
              <a:t>SAISON 2024/2025</a:t>
            </a:r>
            <a:endParaRPr b="0" i="0" sz="1800" u="none" cap="none" strike="noStrike">
              <a:solidFill>
                <a:schemeClr val="dk1"/>
              </a:solidFill>
              <a:latin typeface="Calibri"/>
              <a:ea typeface="Calibri"/>
              <a:cs typeface="Calibri"/>
              <a:sym typeface="Calibri"/>
            </a:endParaRPr>
          </a:p>
        </p:txBody>
      </p:sp>
      <p:pic>
        <p:nvPicPr>
          <p:cNvPr descr="Une image contenant texte, Visage humain, habits, sourire&#10;&#10;Description générée automatiquement" id="97" name="Google Shape;97;p1"/>
          <p:cNvPicPr preferRelativeResize="0"/>
          <p:nvPr/>
        </p:nvPicPr>
        <p:blipFill rotWithShape="1">
          <a:blip r:embed="rId7">
            <a:alphaModFix/>
          </a:blip>
          <a:srcRect b="0" l="0" r="0" t="0"/>
          <a:stretch/>
        </p:blipFill>
        <p:spPr>
          <a:xfrm>
            <a:off x="0" y="4935357"/>
            <a:ext cx="7559675" cy="28821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a:hlinkClick action="ppaction://hlinksldjump" r:id="rId3"/>
          </p:cNvPr>
          <p:cNvSpPr/>
          <p:nvPr/>
        </p:nvSpPr>
        <p:spPr>
          <a:xfrm>
            <a:off x="690880" y="8062975"/>
            <a:ext cx="6157304" cy="2294182"/>
          </a:xfrm>
          <a:prstGeom prst="trapezoid">
            <a:avLst>
              <a:gd fmla="val 25000" name="adj"/>
            </a:avLst>
          </a:prstGeom>
          <a:noFill/>
          <a:ln cap="flat" cmpd="sng" w="57150">
            <a:solidFill>
              <a:srgbClr val="8DA9D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8DA9DB"/>
              </a:buClr>
              <a:buSzPts val="1800"/>
              <a:buFont typeface="Calibri"/>
              <a:buNone/>
            </a:pPr>
            <a:r>
              <a:rPr b="1" i="0" lang="fr-FR" sz="1800" u="none" cap="none" strike="noStrike">
                <a:solidFill>
                  <a:srgbClr val="8DA9DB"/>
                </a:solidFill>
                <a:latin typeface="Calibri"/>
                <a:ea typeface="Calibri"/>
                <a:cs typeface="Calibri"/>
                <a:sym typeface="Calibri"/>
              </a:rPr>
              <a:t>Le Badminton Club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800"/>
              <a:buFont typeface="Calibri"/>
              <a:buNone/>
            </a:pPr>
            <a:r>
              <a:rPr b="1" i="0" lang="fr-FR" sz="1800" u="none" cap="none" strike="noStrike">
                <a:solidFill>
                  <a:srgbClr val="8DA9DB"/>
                </a:solidFill>
                <a:latin typeface="Calibri"/>
                <a:ea typeface="Calibri"/>
                <a:cs typeface="Calibri"/>
                <a:sym typeface="Calibri"/>
              </a:rPr>
              <a:t>de Meylan</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400"/>
              <a:buFont typeface="Calibri"/>
              <a:buNone/>
            </a:pPr>
            <a:r>
              <a:t/>
            </a:r>
            <a:endParaRPr b="0" i="0" sz="1400" u="none" cap="none" strike="noStrike">
              <a:solidFill>
                <a:srgbClr val="8DA9DB"/>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0" i="0" lang="fr-FR" sz="1400" u="none" cap="none" strike="noStrike">
                <a:solidFill>
                  <a:srgbClr val="8DA9DB"/>
                </a:solidFill>
                <a:latin typeface="Calibri"/>
                <a:ea typeface="Calibri"/>
                <a:cs typeface="Calibri"/>
                <a:sym typeface="Calibri"/>
              </a:rPr>
              <a:t>Projet de club</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0" i="0" lang="fr-FR" sz="1400" u="none" cap="none" strike="noStrike">
                <a:solidFill>
                  <a:srgbClr val="8DA9DB"/>
                </a:solidFill>
                <a:latin typeface="Calibri"/>
                <a:ea typeface="Calibri"/>
                <a:cs typeface="Calibri"/>
                <a:sym typeface="Calibri"/>
              </a:rPr>
              <a:t>Compétition</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0" i="0" lang="fr-FR" sz="1400" u="none" cap="none" strike="noStrike">
                <a:solidFill>
                  <a:srgbClr val="8DA9DB"/>
                </a:solidFill>
                <a:latin typeface="Calibri"/>
                <a:ea typeface="Calibri"/>
                <a:cs typeface="Calibri"/>
                <a:sym typeface="Calibri"/>
              </a:rPr>
              <a:t>Loisir et Jeu Libre</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0" i="0" lang="fr-FR" sz="1400" u="none" cap="none" strike="noStrike">
                <a:solidFill>
                  <a:srgbClr val="8DA9DB"/>
                </a:solidFill>
                <a:latin typeface="Calibri"/>
                <a:ea typeface="Calibri"/>
                <a:cs typeface="Calibri"/>
                <a:sym typeface="Calibri"/>
              </a:rPr>
              <a:t>Tournoi du club</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0" i="0" lang="fr-FR" sz="1400" u="none" cap="none" strike="noStrike">
                <a:solidFill>
                  <a:srgbClr val="8DA9DB"/>
                </a:solidFill>
                <a:latin typeface="Calibri"/>
                <a:ea typeface="Calibri"/>
                <a:cs typeface="Calibri"/>
                <a:sym typeface="Calibri"/>
              </a:rPr>
              <a:t>Projets innovants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0" i="0" lang="fr-FR" sz="1400" u="none" cap="none" strike="noStrike">
                <a:solidFill>
                  <a:srgbClr val="8DA9DB"/>
                </a:solidFill>
                <a:latin typeface="Calibri"/>
                <a:ea typeface="Calibri"/>
                <a:cs typeface="Calibri"/>
                <a:sym typeface="Calibri"/>
              </a:rPr>
              <a:t>Convivialité</a:t>
            </a:r>
            <a:endParaRPr b="0" i="0" sz="1800" u="none" cap="none" strike="noStrike">
              <a:solidFill>
                <a:schemeClr val="dk1"/>
              </a:solidFill>
              <a:latin typeface="Calibri"/>
              <a:ea typeface="Calibri"/>
              <a:cs typeface="Calibri"/>
              <a:sym typeface="Calibri"/>
            </a:endParaRPr>
          </a:p>
        </p:txBody>
      </p:sp>
      <p:sp>
        <p:nvSpPr>
          <p:cNvPr id="103" name="Google Shape;103;p2">
            <a:hlinkClick action="ppaction://hlinksldjump" r:id="rId4"/>
          </p:cNvPr>
          <p:cNvSpPr/>
          <p:nvPr/>
        </p:nvSpPr>
        <p:spPr>
          <a:xfrm>
            <a:off x="1209673" y="5808153"/>
            <a:ext cx="5069207" cy="2116773"/>
          </a:xfrm>
          <a:prstGeom prst="trapezoid">
            <a:avLst>
              <a:gd fmla="val 25000" name="adj"/>
            </a:avLst>
          </a:prstGeom>
          <a:noFill/>
          <a:ln cap="flat" cmpd="sng" w="5715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00B0F0"/>
              </a:buClr>
              <a:buSzPts val="1800"/>
              <a:buFont typeface="Calibri"/>
              <a:buNone/>
            </a:pPr>
            <a:r>
              <a:rPr b="1" i="0" lang="fr-FR" sz="1800" u="none" cap="none" strike="noStrike">
                <a:solidFill>
                  <a:srgbClr val="00B0F0"/>
                </a:solidFill>
                <a:latin typeface="Calibri"/>
                <a:ea typeface="Calibri"/>
                <a:cs typeface="Calibri"/>
                <a:sym typeface="Calibri"/>
              </a:rPr>
              <a:t>Le Comité de l’Isère Badminton</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800"/>
              <a:buFont typeface="Calibri"/>
              <a:buNone/>
            </a:pPr>
            <a:r>
              <a:t/>
            </a:r>
            <a:endParaRPr b="1" i="0" sz="1800" u="none" cap="none" strike="noStrike">
              <a:solidFill>
                <a:srgbClr val="00B0F0"/>
              </a:solidFill>
              <a:latin typeface="Calibri"/>
              <a:ea typeface="Calibri"/>
              <a:cs typeface="Calibri"/>
              <a:sym typeface="Calibri"/>
            </a:endParaRPr>
          </a:p>
          <a:p>
            <a:pPr indent="0" lvl="0" marL="0" marR="0" rtl="0" algn="ctr">
              <a:spcBef>
                <a:spcPts val="0"/>
              </a:spcBef>
              <a:spcAft>
                <a:spcPts val="0"/>
              </a:spcAft>
              <a:buClr>
                <a:srgbClr val="00B0F0"/>
              </a:buClr>
              <a:buSzPts val="1400"/>
              <a:buFont typeface="Calibri"/>
              <a:buNone/>
            </a:pPr>
            <a:r>
              <a:rPr b="0" i="0" lang="fr-FR" sz="1400" u="none" cap="none" strike="noStrike">
                <a:solidFill>
                  <a:srgbClr val="00B0F0"/>
                </a:solidFill>
                <a:latin typeface="Calibri"/>
                <a:ea typeface="Calibri"/>
                <a:cs typeface="Calibri"/>
                <a:sym typeface="Calibri"/>
              </a:rPr>
              <a:t>Suivi, visite et création de clubs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400"/>
              <a:buFont typeface="Calibri"/>
              <a:buNone/>
            </a:pPr>
            <a:r>
              <a:rPr b="0" i="0" lang="fr-FR" sz="1400" u="none" cap="none" strike="noStrike">
                <a:solidFill>
                  <a:srgbClr val="00B0F0"/>
                </a:solidFill>
                <a:latin typeface="Calibri"/>
                <a:ea typeface="Calibri"/>
                <a:cs typeface="Calibri"/>
                <a:sym typeface="Calibri"/>
              </a:rPr>
              <a:t>Détection des jeunes talents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400"/>
              <a:buFont typeface="Calibri"/>
              <a:buNone/>
            </a:pPr>
            <a:r>
              <a:rPr b="0" i="0" lang="fr-FR" sz="1400" u="none" cap="none" strike="noStrike">
                <a:solidFill>
                  <a:srgbClr val="00B0F0"/>
                </a:solidFill>
                <a:latin typeface="Calibri"/>
                <a:ea typeface="Calibri"/>
                <a:cs typeface="Calibri"/>
                <a:sym typeface="Calibri"/>
              </a:rPr>
              <a:t> Formations de proximité</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400"/>
              <a:buFont typeface="Calibri"/>
              <a:buNone/>
            </a:pPr>
            <a:r>
              <a:rPr b="0" i="0" lang="fr-FR" sz="1400" u="none" cap="none" strike="noStrike">
                <a:solidFill>
                  <a:srgbClr val="00B0F0"/>
                </a:solidFill>
                <a:latin typeface="Calibri"/>
                <a:ea typeface="Calibri"/>
                <a:cs typeface="Calibri"/>
                <a:sym typeface="Calibri"/>
              </a:rPr>
              <a:t>Compétitions départementales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400"/>
              <a:buFont typeface="Calibri"/>
              <a:buNone/>
            </a:pPr>
            <a:r>
              <a:rPr b="0" i="0" lang="fr-FR" sz="1400" u="none" cap="none" strike="noStrike">
                <a:solidFill>
                  <a:srgbClr val="00B0F0"/>
                </a:solidFill>
                <a:latin typeface="Calibri"/>
                <a:ea typeface="Calibri"/>
                <a:cs typeface="Calibri"/>
                <a:sym typeface="Calibri"/>
              </a:rPr>
              <a:t>Mutualisation entre clubs</a:t>
            </a:r>
            <a:endParaRPr b="0" i="0" sz="1800" u="none" cap="none" strike="noStrike">
              <a:solidFill>
                <a:schemeClr val="dk1"/>
              </a:solidFill>
              <a:latin typeface="Calibri"/>
              <a:ea typeface="Calibri"/>
              <a:cs typeface="Calibri"/>
              <a:sym typeface="Calibri"/>
            </a:endParaRPr>
          </a:p>
        </p:txBody>
      </p:sp>
      <p:sp>
        <p:nvSpPr>
          <p:cNvPr id="104" name="Google Shape;104;p2">
            <a:hlinkClick action="ppaction://hlinksldjump" r:id="rId5"/>
          </p:cNvPr>
          <p:cNvSpPr/>
          <p:nvPr/>
        </p:nvSpPr>
        <p:spPr>
          <a:xfrm>
            <a:off x="1786671" y="3580089"/>
            <a:ext cx="3943569" cy="2116773"/>
          </a:xfrm>
          <a:prstGeom prst="trapezoid">
            <a:avLst>
              <a:gd fmla="val 25000" name="adj"/>
            </a:avLst>
          </a:prstGeom>
          <a:noFill/>
          <a:ln cap="flat" cmpd="sng" w="57150">
            <a:solidFill>
              <a:srgbClr val="2320E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2320E8"/>
              </a:buClr>
              <a:buSzPts val="1800"/>
              <a:buFont typeface="Calibri"/>
              <a:buNone/>
            </a:pPr>
            <a:r>
              <a:rPr b="1" i="0" lang="fr-FR" sz="1800" u="none" cap="none" strike="noStrike">
                <a:solidFill>
                  <a:srgbClr val="2320E8"/>
                </a:solidFill>
                <a:latin typeface="Calibri"/>
                <a:ea typeface="Calibri"/>
                <a:cs typeface="Calibri"/>
                <a:sym typeface="Calibri"/>
              </a:rPr>
              <a:t>La Ligue AURA Badminton</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400"/>
              <a:buFont typeface="Calibri"/>
              <a:buNone/>
            </a:pPr>
            <a:r>
              <a:t/>
            </a:r>
            <a:endParaRPr b="0" i="0" sz="1400" u="none" cap="none" strike="noStrike">
              <a:solidFill>
                <a:srgbClr val="2320E8"/>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0" i="0" lang="fr-FR" sz="1400" u="none" cap="none" strike="noStrike">
                <a:solidFill>
                  <a:srgbClr val="2320E8"/>
                </a:solidFill>
                <a:latin typeface="Calibri"/>
                <a:ea typeface="Calibri"/>
                <a:cs typeface="Calibri"/>
                <a:sym typeface="Calibri"/>
              </a:rPr>
              <a:t>Compétitions régionales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0" i="0" lang="fr-FR" sz="1400" u="none" cap="none" strike="noStrike">
                <a:solidFill>
                  <a:srgbClr val="2320E8"/>
                </a:solidFill>
                <a:latin typeface="Calibri"/>
                <a:ea typeface="Calibri"/>
                <a:cs typeface="Calibri"/>
                <a:sym typeface="Calibri"/>
              </a:rPr>
              <a:t>Formations techniques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0" i="0" lang="fr-FR" sz="1400" u="none" cap="none" strike="noStrike">
                <a:solidFill>
                  <a:srgbClr val="2320E8"/>
                </a:solidFill>
                <a:latin typeface="Calibri"/>
                <a:ea typeface="Calibri"/>
                <a:cs typeface="Calibri"/>
                <a:sym typeface="Calibri"/>
              </a:rPr>
              <a:t>Accompagnement clubs/comités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0" i="0" lang="fr-FR" sz="1400" u="none" cap="none" strike="noStrike">
                <a:solidFill>
                  <a:srgbClr val="2320E8"/>
                </a:solidFill>
                <a:latin typeface="Calibri"/>
                <a:ea typeface="Calibri"/>
                <a:cs typeface="Calibri"/>
                <a:sym typeface="Calibri"/>
              </a:rPr>
              <a:t>Labels structurants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0" i="0" lang="fr-FR" sz="1400" u="none" cap="none" strike="noStrike">
                <a:solidFill>
                  <a:srgbClr val="2320E8"/>
                </a:solidFill>
                <a:latin typeface="Calibri"/>
                <a:ea typeface="Calibri"/>
                <a:cs typeface="Calibri"/>
                <a:sym typeface="Calibri"/>
              </a:rPr>
              <a:t>Filière d’accès au haut-niveau</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0" i="0" lang="fr-FR" sz="1400" u="none" cap="none" strike="noStrike">
                <a:solidFill>
                  <a:srgbClr val="2320E8"/>
                </a:solidFill>
                <a:latin typeface="Calibri"/>
                <a:ea typeface="Calibri"/>
                <a:cs typeface="Calibri"/>
                <a:sym typeface="Calibri"/>
              </a:rPr>
              <a:t>Suivi équipements</a:t>
            </a:r>
            <a:endParaRPr b="0" i="0" sz="1800" u="none" cap="none" strike="noStrike">
              <a:solidFill>
                <a:schemeClr val="dk1"/>
              </a:solidFill>
              <a:latin typeface="Calibri"/>
              <a:ea typeface="Calibri"/>
              <a:cs typeface="Calibri"/>
              <a:sym typeface="Calibri"/>
            </a:endParaRPr>
          </a:p>
        </p:txBody>
      </p:sp>
      <p:sp>
        <p:nvSpPr>
          <p:cNvPr id="105" name="Google Shape;105;p2">
            <a:hlinkClick action="ppaction://hlinksldjump" r:id="rId6"/>
          </p:cNvPr>
          <p:cNvSpPr/>
          <p:nvPr/>
        </p:nvSpPr>
        <p:spPr>
          <a:xfrm>
            <a:off x="2336799" y="1330436"/>
            <a:ext cx="2844801" cy="2116773"/>
          </a:xfrm>
          <a:prstGeom prst="trapezoid">
            <a:avLst>
              <a:gd fmla="val 25000" name="adj"/>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1" i="0" sz="1800" u="none" cap="none" strike="noStrike">
              <a:solidFill>
                <a:srgbClr val="002060"/>
              </a:solidFill>
              <a:latin typeface="Calibri"/>
              <a:ea typeface="Calibri"/>
              <a:cs typeface="Calibri"/>
              <a:sym typeface="Calibri"/>
            </a:endParaRPr>
          </a:p>
          <a:p>
            <a:pPr indent="0" lvl="0" marL="0" marR="0" rtl="0" algn="ctr">
              <a:spcBef>
                <a:spcPts val="0"/>
              </a:spcBef>
              <a:spcAft>
                <a:spcPts val="0"/>
              </a:spcAft>
              <a:buClr>
                <a:srgbClr val="002060"/>
              </a:buClr>
              <a:buSzPts val="1800"/>
              <a:buFont typeface="Calibri"/>
              <a:buNone/>
            </a:pPr>
            <a:r>
              <a:rPr b="1" i="0" lang="fr-FR" sz="1800" u="none" cap="none" strike="noStrike">
                <a:solidFill>
                  <a:srgbClr val="002060"/>
                </a:solidFill>
                <a:latin typeface="Calibri"/>
                <a:ea typeface="Calibri"/>
                <a:cs typeface="Calibri"/>
                <a:sym typeface="Calibri"/>
              </a:rPr>
              <a:t>La FFBaD</a:t>
            </a:r>
            <a:endParaRPr b="1" i="0" sz="1800" u="none" cap="none" strike="noStrike">
              <a:solidFill>
                <a:srgbClr val="002060"/>
              </a:solidFill>
              <a:latin typeface="Calibri"/>
              <a:ea typeface="Calibri"/>
              <a:cs typeface="Calibri"/>
              <a:sym typeface="Calibri"/>
            </a:endParaRPr>
          </a:p>
          <a:p>
            <a:pPr indent="0" lvl="0" marL="0" marR="0" rtl="0" algn="ctr">
              <a:spcBef>
                <a:spcPts val="0"/>
              </a:spcBef>
              <a:spcAft>
                <a:spcPts val="0"/>
              </a:spcAft>
              <a:buClr>
                <a:schemeClr val="dk1"/>
              </a:buClr>
              <a:buSzPts val="1800"/>
              <a:buFont typeface="Calibri"/>
              <a:buNone/>
            </a:pPr>
            <a:r>
              <a:t/>
            </a:r>
            <a:endParaRPr b="1" i="0" sz="1800" u="none" cap="none" strike="noStrike">
              <a:solidFill>
                <a:srgbClr val="002060"/>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0" i="0" lang="fr-FR" sz="1400" u="none" cap="none" strike="noStrike">
                <a:solidFill>
                  <a:srgbClr val="002060"/>
                </a:solidFill>
                <a:latin typeface="Calibri"/>
                <a:ea typeface="Calibri"/>
                <a:cs typeface="Calibri"/>
                <a:sym typeface="Calibri"/>
              </a:rPr>
              <a:t>Performance sportive</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0" i="0" lang="fr-FR" sz="1400" u="none" cap="none" strike="noStrike">
                <a:solidFill>
                  <a:srgbClr val="002060"/>
                </a:solidFill>
                <a:latin typeface="Calibri"/>
                <a:ea typeface="Calibri"/>
                <a:cs typeface="Calibri"/>
                <a:sym typeface="Calibri"/>
              </a:rPr>
              <a:t>Performance sociale</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0" i="0" lang="fr-FR" sz="1400" u="none" cap="none" strike="noStrike">
                <a:solidFill>
                  <a:srgbClr val="002060"/>
                </a:solidFill>
                <a:latin typeface="Calibri"/>
                <a:ea typeface="Calibri"/>
                <a:cs typeface="Calibri"/>
                <a:sym typeface="Calibri"/>
              </a:rPr>
              <a:t>Haut-niveau</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0" i="0" lang="fr-FR" sz="1400" u="none" cap="none" strike="noStrike">
                <a:solidFill>
                  <a:srgbClr val="002060"/>
                </a:solidFill>
                <a:latin typeface="Calibri"/>
                <a:ea typeface="Calibri"/>
                <a:cs typeface="Calibri"/>
                <a:sym typeface="Calibri"/>
              </a:rPr>
              <a:t>Compétitions nationales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0" i="0" lang="fr-FR" sz="1400" u="none" cap="none" strike="noStrike">
                <a:solidFill>
                  <a:srgbClr val="002060"/>
                </a:solidFill>
                <a:latin typeface="Calibri"/>
                <a:ea typeface="Calibri"/>
                <a:cs typeface="Calibri"/>
                <a:sym typeface="Calibri"/>
              </a:rPr>
              <a:t>Communauté du Bad</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0" i="0" lang="fr-FR" sz="1400" u="none" cap="none" strike="noStrike">
                <a:solidFill>
                  <a:srgbClr val="002060"/>
                </a:solidFill>
                <a:latin typeface="Calibri"/>
                <a:ea typeface="Calibri"/>
                <a:cs typeface="Calibri"/>
                <a:sym typeface="Calibri"/>
              </a:rPr>
              <a:t>Bad Pour Tous</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800"/>
              <a:buFont typeface="Calibri"/>
              <a:buNone/>
            </a:pPr>
            <a:r>
              <a:t/>
            </a:r>
            <a:endParaRPr b="1" i="0" sz="1800" u="none" cap="none" strike="noStrike">
              <a:solidFill>
                <a:srgbClr val="002060"/>
              </a:solidFill>
              <a:latin typeface="Calibri"/>
              <a:ea typeface="Calibri"/>
              <a:cs typeface="Calibri"/>
              <a:sym typeface="Calibri"/>
            </a:endParaRPr>
          </a:p>
          <a:p>
            <a:pPr indent="0" lvl="0" marL="0" marR="0" rtl="0" algn="ctr">
              <a:spcBef>
                <a:spcPts val="0"/>
              </a:spcBef>
              <a:spcAft>
                <a:spcPts val="0"/>
              </a:spcAft>
              <a:buClr>
                <a:schemeClr val="dk1"/>
              </a:buClr>
              <a:buSzPts val="1800"/>
              <a:buFont typeface="Calibri"/>
              <a:buNone/>
            </a:pPr>
            <a:r>
              <a:t/>
            </a:r>
            <a:endParaRPr b="1" i="0" sz="1800" u="none" cap="none" strike="noStrike">
              <a:solidFill>
                <a:srgbClr val="002060"/>
              </a:solidFill>
              <a:latin typeface="Calibri"/>
              <a:ea typeface="Calibri"/>
              <a:cs typeface="Calibri"/>
              <a:sym typeface="Calibri"/>
            </a:endParaRPr>
          </a:p>
        </p:txBody>
      </p:sp>
      <p:sp>
        <p:nvSpPr>
          <p:cNvPr id="106" name="Google Shape;106;p2"/>
          <p:cNvSpPr txBox="1"/>
          <p:nvPr/>
        </p:nvSpPr>
        <p:spPr>
          <a:xfrm>
            <a:off x="-5081" y="334656"/>
            <a:ext cx="755967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2400"/>
              <a:buFont typeface="Calibri"/>
              <a:buNone/>
            </a:pPr>
            <a:r>
              <a:rPr b="1" i="0" lang="fr-FR" sz="2400" u="none" cap="none" strike="noStrike">
                <a:solidFill>
                  <a:srgbClr val="002060"/>
                </a:solidFill>
                <a:latin typeface="Calibri"/>
                <a:ea typeface="Calibri"/>
                <a:cs typeface="Calibri"/>
                <a:sym typeface="Calibri"/>
              </a:rPr>
              <a:t>BIENVENUE DANS L’ECOSYSTÈME FÉDÉRAL !</a:t>
            </a:r>
            <a:endParaRPr b="0" i="0" sz="1800" u="none" cap="none" strike="noStrike">
              <a:solidFill>
                <a:schemeClr val="dk1"/>
              </a:solidFill>
              <a:latin typeface="Calibri"/>
              <a:ea typeface="Calibri"/>
              <a:cs typeface="Calibri"/>
              <a:sym typeface="Calibri"/>
            </a:endParaRPr>
          </a:p>
        </p:txBody>
      </p:sp>
      <p:pic>
        <p:nvPicPr>
          <p:cNvPr descr="Aucune description de photo disponible." id="107" name="Google Shape;107;p2"/>
          <p:cNvPicPr preferRelativeResize="0"/>
          <p:nvPr/>
        </p:nvPicPr>
        <p:blipFill rotWithShape="1">
          <a:blip r:embed="rId7">
            <a:alphaModFix/>
          </a:blip>
          <a:srcRect b="38531" l="15414" r="15220" t="27678"/>
          <a:stretch/>
        </p:blipFill>
        <p:spPr>
          <a:xfrm>
            <a:off x="1410634" y="8202331"/>
            <a:ext cx="1088695" cy="530359"/>
          </a:xfrm>
          <a:prstGeom prst="rect">
            <a:avLst/>
          </a:prstGeom>
          <a:noFill/>
          <a:ln>
            <a:noFill/>
          </a:ln>
        </p:spPr>
      </p:pic>
      <p:pic>
        <p:nvPicPr>
          <p:cNvPr descr="Aucune description de photo disponible." id="108" name="Google Shape;108;p2"/>
          <p:cNvPicPr preferRelativeResize="0"/>
          <p:nvPr/>
        </p:nvPicPr>
        <p:blipFill rotWithShape="1">
          <a:blip r:embed="rId8">
            <a:alphaModFix/>
          </a:blip>
          <a:srcRect b="14668" l="0" r="0" t="15123"/>
          <a:stretch/>
        </p:blipFill>
        <p:spPr>
          <a:xfrm>
            <a:off x="169513" y="6134538"/>
            <a:ext cx="1318493" cy="461665"/>
          </a:xfrm>
          <a:prstGeom prst="rect">
            <a:avLst/>
          </a:prstGeom>
          <a:noFill/>
          <a:ln>
            <a:noFill/>
          </a:ln>
        </p:spPr>
      </p:pic>
      <p:pic>
        <p:nvPicPr>
          <p:cNvPr id="109" name="Google Shape;109;p2"/>
          <p:cNvPicPr preferRelativeResize="0"/>
          <p:nvPr/>
        </p:nvPicPr>
        <p:blipFill rotWithShape="1">
          <a:blip r:embed="rId9">
            <a:alphaModFix/>
          </a:blip>
          <a:srcRect b="0" l="0" r="0" t="0"/>
          <a:stretch/>
        </p:blipFill>
        <p:spPr>
          <a:xfrm>
            <a:off x="583015" y="4071442"/>
            <a:ext cx="904991" cy="815975"/>
          </a:xfrm>
          <a:prstGeom prst="rect">
            <a:avLst/>
          </a:prstGeom>
          <a:noFill/>
          <a:ln>
            <a:noFill/>
          </a:ln>
        </p:spPr>
      </p:pic>
      <p:pic>
        <p:nvPicPr>
          <p:cNvPr id="110" name="Google Shape;110;p2"/>
          <p:cNvPicPr preferRelativeResize="0"/>
          <p:nvPr/>
        </p:nvPicPr>
        <p:blipFill rotWithShape="1">
          <a:blip r:embed="rId10">
            <a:alphaModFix/>
          </a:blip>
          <a:srcRect b="0" l="0" r="0" t="0"/>
          <a:stretch/>
        </p:blipFill>
        <p:spPr>
          <a:xfrm>
            <a:off x="1167901" y="1776502"/>
            <a:ext cx="647644" cy="908362"/>
          </a:xfrm>
          <a:prstGeom prst="rect">
            <a:avLst/>
          </a:prstGeom>
          <a:noFill/>
          <a:ln>
            <a:noFill/>
          </a:ln>
        </p:spPr>
      </p:pic>
      <p:sp>
        <p:nvSpPr>
          <p:cNvPr id="111" name="Google Shape;111;p2"/>
          <p:cNvSpPr txBox="1"/>
          <p:nvPr/>
        </p:nvSpPr>
        <p:spPr>
          <a:xfrm>
            <a:off x="2839997" y="3050172"/>
            <a:ext cx="377952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1400"/>
              <a:buFont typeface="Calibri"/>
              <a:buNone/>
            </a:pPr>
            <a:r>
              <a:rPr b="1" i="0" lang="fr-FR" sz="1400" u="none" cap="none" strike="noStrike">
                <a:solidFill>
                  <a:srgbClr val="FF0000"/>
                </a:solidFill>
                <a:latin typeface="Calibri"/>
                <a:ea typeface="Calibri"/>
                <a:cs typeface="Calibri"/>
                <a:sym typeface="Calibri"/>
              </a:rPr>
              <a:t>Page 2</a:t>
            </a:r>
            <a:endParaRPr b="0" i="0" sz="1800" u="none" cap="none" strike="noStrike">
              <a:solidFill>
                <a:schemeClr val="dk1"/>
              </a:solidFill>
              <a:latin typeface="Calibri"/>
              <a:ea typeface="Calibri"/>
              <a:cs typeface="Calibri"/>
              <a:sym typeface="Calibri"/>
            </a:endParaRPr>
          </a:p>
        </p:txBody>
      </p:sp>
      <p:sp>
        <p:nvSpPr>
          <p:cNvPr id="112" name="Google Shape;112;p2"/>
          <p:cNvSpPr txBox="1"/>
          <p:nvPr/>
        </p:nvSpPr>
        <p:spPr>
          <a:xfrm>
            <a:off x="3271520" y="5291589"/>
            <a:ext cx="377952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1400"/>
              <a:buFont typeface="Calibri"/>
              <a:buNone/>
            </a:pPr>
            <a:r>
              <a:rPr b="1" i="0" lang="fr-FR" sz="1400" u="none" cap="none" strike="noStrike">
                <a:solidFill>
                  <a:srgbClr val="FF0000"/>
                </a:solidFill>
                <a:latin typeface="Calibri"/>
                <a:ea typeface="Calibri"/>
                <a:cs typeface="Calibri"/>
                <a:sym typeface="Calibri"/>
              </a:rPr>
              <a:t>Pages 3-4</a:t>
            </a:r>
            <a:endParaRPr b="0" i="0" sz="1800" u="none" cap="none" strike="noStrike">
              <a:solidFill>
                <a:schemeClr val="dk1"/>
              </a:solidFill>
              <a:latin typeface="Calibri"/>
              <a:ea typeface="Calibri"/>
              <a:cs typeface="Calibri"/>
              <a:sym typeface="Calibri"/>
            </a:endParaRPr>
          </a:p>
        </p:txBody>
      </p:sp>
      <p:sp>
        <p:nvSpPr>
          <p:cNvPr id="113" name="Google Shape;113;p2"/>
          <p:cNvSpPr txBox="1"/>
          <p:nvPr/>
        </p:nvSpPr>
        <p:spPr>
          <a:xfrm>
            <a:off x="3682395" y="7476613"/>
            <a:ext cx="377952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1400"/>
              <a:buFont typeface="Calibri"/>
              <a:buNone/>
            </a:pPr>
            <a:r>
              <a:rPr b="1" i="0" lang="fr-FR" sz="1400" u="none" cap="none" strike="noStrike">
                <a:solidFill>
                  <a:srgbClr val="FF0000"/>
                </a:solidFill>
                <a:latin typeface="Calibri"/>
                <a:ea typeface="Calibri"/>
                <a:cs typeface="Calibri"/>
                <a:sym typeface="Calibri"/>
              </a:rPr>
              <a:t>Pages 5-6</a:t>
            </a:r>
            <a:endParaRPr b="0" i="0" sz="1800" u="none" cap="none" strike="noStrike">
              <a:solidFill>
                <a:schemeClr val="dk1"/>
              </a:solidFill>
              <a:latin typeface="Calibri"/>
              <a:ea typeface="Calibri"/>
              <a:cs typeface="Calibri"/>
              <a:sym typeface="Calibri"/>
            </a:endParaRPr>
          </a:p>
        </p:txBody>
      </p:sp>
      <p:sp>
        <p:nvSpPr>
          <p:cNvPr id="114" name="Google Shape;114;p2"/>
          <p:cNvSpPr txBox="1"/>
          <p:nvPr/>
        </p:nvSpPr>
        <p:spPr>
          <a:xfrm>
            <a:off x="4137099" y="9692588"/>
            <a:ext cx="377952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1400"/>
              <a:buFont typeface="Calibri"/>
              <a:buNone/>
            </a:pPr>
            <a:r>
              <a:rPr b="1" i="0" lang="fr-FR" sz="1400" u="none" cap="none" strike="noStrike">
                <a:solidFill>
                  <a:srgbClr val="FF0000"/>
                </a:solidFill>
                <a:latin typeface="Calibri"/>
                <a:ea typeface="Calibri"/>
                <a:cs typeface="Calibri"/>
                <a:sym typeface="Calibri"/>
              </a:rPr>
              <a:t>Pages 7-10</a:t>
            </a:r>
            <a:endParaRPr b="0" i="0" sz="1800" u="none" cap="none" strike="noStrike">
              <a:solidFill>
                <a:schemeClr val="dk1"/>
              </a:solidFill>
              <a:latin typeface="Calibri"/>
              <a:ea typeface="Calibri"/>
              <a:cs typeface="Calibri"/>
              <a:sym typeface="Calibri"/>
            </a:endParaRPr>
          </a:p>
        </p:txBody>
      </p:sp>
      <p:sp>
        <p:nvSpPr>
          <p:cNvPr id="115" name="Google Shape;115;p2"/>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800"/>
              <a:buFont typeface="Calibri"/>
              <a:buNone/>
            </a:pPr>
            <a:r>
              <a:rPr b="0" i="0" lang="fr-FR" sz="2800" u="none" cap="none" strike="noStrike">
                <a:solidFill>
                  <a:schemeClr val="lt1"/>
                </a:solidFill>
                <a:latin typeface="Calibri"/>
                <a:ea typeface="Calibri"/>
                <a:cs typeface="Calibri"/>
                <a:sym typeface="Calibri"/>
              </a:rPr>
              <a:t>1</a:t>
            </a:r>
            <a:endParaRPr b="0" i="0" sz="1800" u="none" cap="none" strike="noStrike">
              <a:solidFill>
                <a:schemeClr val="dk1"/>
              </a:solidFill>
              <a:latin typeface="Calibri"/>
              <a:ea typeface="Calibri"/>
              <a:cs typeface="Calibri"/>
              <a:sym typeface="Calibri"/>
            </a:endParaRPr>
          </a:p>
        </p:txBody>
      </p:sp>
      <p:sp>
        <p:nvSpPr>
          <p:cNvPr id="116" name="Google Shape;116;p2"/>
          <p:cNvSpPr txBox="1"/>
          <p:nvPr/>
        </p:nvSpPr>
        <p:spPr>
          <a:xfrm>
            <a:off x="4790717" y="8357350"/>
            <a:ext cx="1422745" cy="738664"/>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Clr>
                <a:srgbClr val="8DA9DB"/>
              </a:buClr>
              <a:buSzPts val="1400"/>
              <a:buFont typeface="Calibri"/>
              <a:buNone/>
            </a:pPr>
            <a:r>
              <a:rPr b="1" i="0" lang="fr-FR" sz="1400" u="none" cap="none" strike="noStrike">
                <a:solidFill>
                  <a:srgbClr val="8DA9DB"/>
                </a:solidFill>
                <a:latin typeface="Calibri"/>
                <a:ea typeface="Calibri"/>
                <a:cs typeface="Calibri"/>
                <a:sym typeface="Calibri"/>
              </a:rPr>
              <a:t>Montant reversé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1" i="0" lang="fr-FR" sz="1400" u="none" cap="none" strike="noStrike">
                <a:solidFill>
                  <a:srgbClr val="8DA9DB"/>
                </a:solidFill>
                <a:latin typeface="Calibri"/>
                <a:ea typeface="Calibri"/>
                <a:cs typeface="Calibri"/>
                <a:sym typeface="Calibri"/>
              </a:rPr>
              <a:t>par licence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8DA9DB"/>
              </a:buClr>
              <a:buSzPts val="1400"/>
              <a:buFont typeface="Calibri"/>
              <a:buNone/>
            </a:pPr>
            <a:r>
              <a:rPr b="1" i="0" lang="fr-FR" sz="1400" u="none" cap="none" strike="noStrike">
                <a:solidFill>
                  <a:srgbClr val="8DA9DB"/>
                </a:solidFill>
                <a:latin typeface="Calibri"/>
                <a:ea typeface="Calibri"/>
                <a:cs typeface="Calibri"/>
                <a:sym typeface="Calibri"/>
              </a:rPr>
              <a:t>X €</a:t>
            </a:r>
            <a:endParaRPr b="0" i="0" sz="1800" u="none" cap="none" strike="noStrike">
              <a:solidFill>
                <a:schemeClr val="dk1"/>
              </a:solidFill>
              <a:latin typeface="Calibri"/>
              <a:ea typeface="Calibri"/>
              <a:cs typeface="Calibri"/>
              <a:sym typeface="Calibri"/>
            </a:endParaRPr>
          </a:p>
        </p:txBody>
      </p:sp>
      <p:sp>
        <p:nvSpPr>
          <p:cNvPr id="117" name="Google Shape;117;p2"/>
          <p:cNvSpPr txBox="1"/>
          <p:nvPr/>
        </p:nvSpPr>
        <p:spPr>
          <a:xfrm>
            <a:off x="5385734" y="1730789"/>
            <a:ext cx="1422745" cy="738664"/>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400"/>
              <a:buFont typeface="Calibri"/>
              <a:buNone/>
            </a:pPr>
            <a:r>
              <a:rPr b="1" i="0" lang="fr-FR" sz="1400" u="none" cap="none" strike="noStrike">
                <a:solidFill>
                  <a:srgbClr val="002060"/>
                </a:solidFill>
                <a:latin typeface="Calibri"/>
                <a:ea typeface="Calibri"/>
                <a:cs typeface="Calibri"/>
                <a:sym typeface="Calibri"/>
              </a:rPr>
              <a:t>Montant reversé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1" i="0" lang="fr-FR" sz="1400" u="none" cap="none" strike="noStrike">
                <a:solidFill>
                  <a:srgbClr val="002060"/>
                </a:solidFill>
                <a:latin typeface="Calibri"/>
                <a:ea typeface="Calibri"/>
                <a:cs typeface="Calibri"/>
                <a:sym typeface="Calibri"/>
              </a:rPr>
              <a:t>par licence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1" i="0" lang="fr-FR" sz="1400" u="none" cap="none" strike="noStrike">
                <a:solidFill>
                  <a:srgbClr val="002060"/>
                </a:solidFill>
                <a:latin typeface="Calibri"/>
                <a:ea typeface="Calibri"/>
                <a:cs typeface="Calibri"/>
                <a:sym typeface="Calibri"/>
              </a:rPr>
              <a:t>31,57 €</a:t>
            </a:r>
            <a:endParaRPr b="0" i="0" sz="1800" u="none" cap="none" strike="noStrike">
              <a:solidFill>
                <a:schemeClr val="dk1"/>
              </a:solidFill>
              <a:latin typeface="Calibri"/>
              <a:ea typeface="Calibri"/>
              <a:cs typeface="Calibri"/>
              <a:sym typeface="Calibri"/>
            </a:endParaRPr>
          </a:p>
        </p:txBody>
      </p:sp>
      <p:sp>
        <p:nvSpPr>
          <p:cNvPr id="118" name="Google Shape;118;p2"/>
          <p:cNvSpPr txBox="1"/>
          <p:nvPr/>
        </p:nvSpPr>
        <p:spPr>
          <a:xfrm>
            <a:off x="6039170" y="5897951"/>
            <a:ext cx="1422600" cy="738900"/>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Clr>
                <a:srgbClr val="009FE3"/>
              </a:buClr>
              <a:buSzPts val="1400"/>
              <a:buFont typeface="Calibri"/>
              <a:buNone/>
            </a:pPr>
            <a:r>
              <a:rPr b="1" i="0" lang="fr-FR" sz="1400" u="none" cap="none" strike="noStrike">
                <a:solidFill>
                  <a:srgbClr val="009FE3"/>
                </a:solidFill>
                <a:latin typeface="Calibri"/>
                <a:ea typeface="Calibri"/>
                <a:cs typeface="Calibri"/>
                <a:sym typeface="Calibri"/>
              </a:rPr>
              <a:t>Montant reversé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9FE3"/>
              </a:buClr>
              <a:buSzPts val="1400"/>
              <a:buFont typeface="Calibri"/>
              <a:buNone/>
            </a:pPr>
            <a:r>
              <a:rPr b="1" i="0" lang="fr-FR" sz="1400" u="none" cap="none" strike="noStrike">
                <a:solidFill>
                  <a:srgbClr val="009FE3"/>
                </a:solidFill>
                <a:latin typeface="Calibri"/>
                <a:ea typeface="Calibri"/>
                <a:cs typeface="Calibri"/>
                <a:sym typeface="Calibri"/>
              </a:rPr>
              <a:t>par licence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09FE3"/>
              </a:buClr>
              <a:buSzPts val="1800"/>
              <a:buFont typeface="Calibri"/>
              <a:buNone/>
            </a:pPr>
            <a:r>
              <a:rPr b="1" i="0" lang="fr-FR" sz="1800" u="none" cap="none" strike="noStrike">
                <a:solidFill>
                  <a:srgbClr val="009FE3"/>
                </a:solidFill>
                <a:latin typeface="Calibri"/>
                <a:ea typeface="Calibri"/>
                <a:cs typeface="Calibri"/>
                <a:sym typeface="Calibri"/>
              </a:rPr>
              <a:t>10</a:t>
            </a:r>
            <a:r>
              <a:rPr b="1" i="0" lang="fr-FR" sz="1400" u="none" cap="none" strike="noStrike">
                <a:solidFill>
                  <a:srgbClr val="009FE3"/>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
        <p:nvSpPr>
          <p:cNvPr id="119" name="Google Shape;119;p2"/>
          <p:cNvSpPr txBox="1"/>
          <p:nvPr/>
        </p:nvSpPr>
        <p:spPr>
          <a:xfrm>
            <a:off x="5867053" y="3966458"/>
            <a:ext cx="1422745" cy="738664"/>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Clr>
                <a:srgbClr val="2320E8"/>
              </a:buClr>
              <a:buSzPts val="1400"/>
              <a:buFont typeface="Calibri"/>
              <a:buNone/>
            </a:pPr>
            <a:r>
              <a:rPr b="1" i="0" lang="fr-FR" sz="1400" u="none" cap="none" strike="noStrike">
                <a:solidFill>
                  <a:srgbClr val="2320E8"/>
                </a:solidFill>
                <a:latin typeface="Calibri"/>
                <a:ea typeface="Calibri"/>
                <a:cs typeface="Calibri"/>
                <a:sym typeface="Calibri"/>
              </a:rPr>
              <a:t>Montant reversé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1" i="0" lang="fr-FR" sz="1400" u="none" cap="none" strike="noStrike">
                <a:solidFill>
                  <a:srgbClr val="2320E8"/>
                </a:solidFill>
                <a:latin typeface="Calibri"/>
                <a:ea typeface="Calibri"/>
                <a:cs typeface="Calibri"/>
                <a:sym typeface="Calibri"/>
              </a:rPr>
              <a:t>par licence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320E8"/>
              </a:buClr>
              <a:buSzPts val="1400"/>
              <a:buFont typeface="Calibri"/>
              <a:buNone/>
            </a:pPr>
            <a:r>
              <a:rPr b="1" i="0" lang="fr-FR" sz="1400" u="none" cap="none" strike="noStrike">
                <a:solidFill>
                  <a:srgbClr val="2320E8"/>
                </a:solidFill>
                <a:latin typeface="Calibri"/>
                <a:ea typeface="Calibri"/>
                <a:cs typeface="Calibri"/>
                <a:sym typeface="Calibri"/>
              </a:rPr>
              <a:t>19,75 €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p:nvPr/>
        </p:nvSpPr>
        <p:spPr>
          <a:xfrm>
            <a:off x="4670872" y="2548063"/>
            <a:ext cx="2670422" cy="382782"/>
          </a:xfrm>
          <a:prstGeom prst="flowChartInputOutput">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fr-FR" sz="1600" u="none" cap="none" strike="noStrike">
                <a:solidFill>
                  <a:schemeClr val="lt1"/>
                </a:solidFill>
                <a:latin typeface="Calibri"/>
                <a:ea typeface="Calibri"/>
                <a:cs typeface="Calibri"/>
                <a:sym typeface="Calibri"/>
              </a:rPr>
              <a:t>CHIFFRES CLÉS</a:t>
            </a:r>
            <a:endParaRPr/>
          </a:p>
        </p:txBody>
      </p:sp>
      <p:sp>
        <p:nvSpPr>
          <p:cNvPr id="125" name="Google Shape;125;p3"/>
          <p:cNvSpPr/>
          <p:nvPr/>
        </p:nvSpPr>
        <p:spPr>
          <a:xfrm>
            <a:off x="2346270" y="8228119"/>
            <a:ext cx="2670422" cy="382782"/>
          </a:xfrm>
          <a:prstGeom prst="flowChartInputOutput">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fr-FR" sz="1600" u="none" cap="none" strike="noStrike">
                <a:solidFill>
                  <a:schemeClr val="lt1"/>
                </a:solidFill>
                <a:latin typeface="Calibri"/>
                <a:ea typeface="Calibri"/>
                <a:cs typeface="Calibri"/>
                <a:sym typeface="Calibri"/>
              </a:rPr>
              <a:t>NOUS SUIVRE</a:t>
            </a:r>
            <a:endParaRPr/>
          </a:p>
        </p:txBody>
      </p:sp>
      <p:sp>
        <p:nvSpPr>
          <p:cNvPr id="126" name="Google Shape;126;p3"/>
          <p:cNvSpPr/>
          <p:nvPr/>
        </p:nvSpPr>
        <p:spPr>
          <a:xfrm>
            <a:off x="260979" y="385125"/>
            <a:ext cx="2670422" cy="382782"/>
          </a:xfrm>
          <a:prstGeom prst="flowChartInputOutput">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fr-FR" sz="1600" u="none" cap="none" strike="noStrike">
                <a:solidFill>
                  <a:schemeClr val="lt1"/>
                </a:solidFill>
                <a:latin typeface="Calibri"/>
                <a:ea typeface="Calibri"/>
                <a:cs typeface="Calibri"/>
                <a:sym typeface="Calibri"/>
              </a:rPr>
              <a:t>MOT D’ACCUEIL</a:t>
            </a:r>
            <a:endParaRPr/>
          </a:p>
        </p:txBody>
      </p:sp>
      <p:sp>
        <p:nvSpPr>
          <p:cNvPr id="127" name="Google Shape;127;p3"/>
          <p:cNvSpPr/>
          <p:nvPr/>
        </p:nvSpPr>
        <p:spPr>
          <a:xfrm>
            <a:off x="105584" y="2548063"/>
            <a:ext cx="3313272" cy="382782"/>
          </a:xfrm>
          <a:prstGeom prst="flowChartInputOutput">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fr-FR" sz="1600" u="none" cap="none" strike="noStrike">
                <a:solidFill>
                  <a:schemeClr val="lt1"/>
                </a:solidFill>
                <a:latin typeface="Calibri"/>
                <a:ea typeface="Calibri"/>
                <a:cs typeface="Calibri"/>
                <a:sym typeface="Calibri"/>
              </a:rPr>
              <a:t>NOTRE PHILOSOPHIE</a:t>
            </a:r>
            <a:endParaRPr/>
          </a:p>
        </p:txBody>
      </p:sp>
      <p:sp>
        <p:nvSpPr>
          <p:cNvPr id="128" name="Google Shape;128;p3"/>
          <p:cNvSpPr/>
          <p:nvPr/>
        </p:nvSpPr>
        <p:spPr>
          <a:xfrm>
            <a:off x="2184253" y="5885226"/>
            <a:ext cx="2994456" cy="382782"/>
          </a:xfrm>
          <a:prstGeom prst="flowChartInputOutput">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fr-FR" sz="1600" u="none" cap="none" strike="noStrike">
                <a:solidFill>
                  <a:schemeClr val="lt1"/>
                </a:solidFill>
                <a:latin typeface="Calibri"/>
                <a:ea typeface="Calibri"/>
                <a:cs typeface="Calibri"/>
                <a:sym typeface="Calibri"/>
              </a:rPr>
              <a:t>NOS TEMPS FORTS</a:t>
            </a:r>
            <a:endParaRPr/>
          </a:p>
        </p:txBody>
      </p:sp>
      <p:pic>
        <p:nvPicPr>
          <p:cNvPr descr="Instagram - Icônes des médias sociaux gratuites" id="129" name="Google Shape;129;p3">
            <a:hlinkClick r:id="rId3"/>
          </p:cNvPr>
          <p:cNvPicPr preferRelativeResize="0"/>
          <p:nvPr/>
        </p:nvPicPr>
        <p:blipFill rotWithShape="1">
          <a:blip r:embed="rId4">
            <a:alphaModFix/>
          </a:blip>
          <a:srcRect b="0" l="0" r="0" t="0"/>
          <a:stretch/>
        </p:blipFill>
        <p:spPr>
          <a:xfrm>
            <a:off x="3123711" y="8740121"/>
            <a:ext cx="913924" cy="913924"/>
          </a:xfrm>
          <a:prstGeom prst="rect">
            <a:avLst/>
          </a:prstGeom>
          <a:noFill/>
          <a:ln>
            <a:noFill/>
          </a:ln>
        </p:spPr>
      </p:pic>
      <p:pic>
        <p:nvPicPr>
          <p:cNvPr descr="Icône internet bleue (symbole png)" id="130" name="Google Shape;130;p3">
            <a:hlinkClick r:id="rId5"/>
          </p:cNvPr>
          <p:cNvPicPr preferRelativeResize="0"/>
          <p:nvPr/>
        </p:nvPicPr>
        <p:blipFill rotWithShape="1">
          <a:blip r:embed="rId6">
            <a:alphaModFix/>
          </a:blip>
          <a:srcRect b="0" l="0" r="0" t="0"/>
          <a:stretch/>
        </p:blipFill>
        <p:spPr>
          <a:xfrm>
            <a:off x="328732" y="8752723"/>
            <a:ext cx="921232" cy="921232"/>
          </a:xfrm>
          <a:prstGeom prst="rect">
            <a:avLst/>
          </a:prstGeom>
          <a:noFill/>
          <a:ln>
            <a:noFill/>
          </a:ln>
        </p:spPr>
      </p:pic>
      <p:pic>
        <p:nvPicPr>
          <p:cNvPr descr="Icône YouTube bleue" id="131" name="Google Shape;131;p3">
            <a:hlinkClick r:id="rId7"/>
          </p:cNvPr>
          <p:cNvPicPr preferRelativeResize="0"/>
          <p:nvPr/>
        </p:nvPicPr>
        <p:blipFill rotWithShape="1">
          <a:blip r:embed="rId8">
            <a:alphaModFix/>
          </a:blip>
          <a:srcRect b="0" l="0" r="0" t="0"/>
          <a:stretch/>
        </p:blipFill>
        <p:spPr>
          <a:xfrm>
            <a:off x="4573158" y="8682197"/>
            <a:ext cx="1024953" cy="1024953"/>
          </a:xfrm>
          <a:prstGeom prst="rect">
            <a:avLst/>
          </a:prstGeom>
          <a:noFill/>
          <a:ln>
            <a:noFill/>
          </a:ln>
        </p:spPr>
      </p:pic>
      <p:pic>
        <p:nvPicPr>
          <p:cNvPr descr="Icône de Linkedin rond bleu" id="132" name="Google Shape;132;p3">
            <a:hlinkClick r:id="rId9"/>
          </p:cNvPr>
          <p:cNvPicPr preferRelativeResize="0"/>
          <p:nvPr/>
        </p:nvPicPr>
        <p:blipFill rotWithShape="1">
          <a:blip r:embed="rId10">
            <a:alphaModFix/>
          </a:blip>
          <a:srcRect b="0" l="0" r="0" t="0"/>
          <a:stretch/>
        </p:blipFill>
        <p:spPr>
          <a:xfrm>
            <a:off x="6165017" y="8679646"/>
            <a:ext cx="1024276" cy="1024276"/>
          </a:xfrm>
          <a:prstGeom prst="rect">
            <a:avLst/>
          </a:prstGeom>
          <a:noFill/>
          <a:ln>
            <a:noFill/>
          </a:ln>
        </p:spPr>
      </p:pic>
      <p:pic>
        <p:nvPicPr>
          <p:cNvPr descr="Icône Facebook bleu" id="133" name="Google Shape;133;p3">
            <a:hlinkClick r:id="rId11"/>
          </p:cNvPr>
          <p:cNvPicPr preferRelativeResize="0"/>
          <p:nvPr/>
        </p:nvPicPr>
        <p:blipFill rotWithShape="1">
          <a:blip r:embed="rId12">
            <a:alphaModFix/>
          </a:blip>
          <a:srcRect b="0" l="0" r="0" t="0"/>
          <a:stretch/>
        </p:blipFill>
        <p:spPr>
          <a:xfrm>
            <a:off x="1741655" y="8779230"/>
            <a:ext cx="855188" cy="855188"/>
          </a:xfrm>
          <a:prstGeom prst="rect">
            <a:avLst/>
          </a:prstGeom>
          <a:noFill/>
          <a:ln>
            <a:noFill/>
          </a:ln>
        </p:spPr>
      </p:pic>
      <p:pic>
        <p:nvPicPr>
          <p:cNvPr id="134" name="Google Shape;134;p3"/>
          <p:cNvPicPr preferRelativeResize="0"/>
          <p:nvPr/>
        </p:nvPicPr>
        <p:blipFill rotWithShape="1">
          <a:blip r:embed="rId13">
            <a:alphaModFix/>
          </a:blip>
          <a:srcRect b="0" l="0" r="0" t="0"/>
          <a:stretch/>
        </p:blipFill>
        <p:spPr>
          <a:xfrm>
            <a:off x="4867054" y="156648"/>
            <a:ext cx="1773180" cy="545089"/>
          </a:xfrm>
          <a:prstGeom prst="rect">
            <a:avLst/>
          </a:prstGeom>
          <a:noFill/>
          <a:ln>
            <a:noFill/>
          </a:ln>
        </p:spPr>
      </p:pic>
      <p:sp>
        <p:nvSpPr>
          <p:cNvPr id="135" name="Google Shape;135;p3"/>
          <p:cNvSpPr/>
          <p:nvPr/>
        </p:nvSpPr>
        <p:spPr>
          <a:xfrm rot="7849265">
            <a:off x="111155" y="991795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p3"/>
          <p:cNvSpPr/>
          <p:nvPr/>
        </p:nvSpPr>
        <p:spPr>
          <a:xfrm rot="3900976">
            <a:off x="4780914" y="966055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p3"/>
          <p:cNvSpPr txBox="1"/>
          <p:nvPr/>
        </p:nvSpPr>
        <p:spPr>
          <a:xfrm>
            <a:off x="1413919" y="1205806"/>
            <a:ext cx="5947695" cy="12772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fr-FR" sz="1100" u="none" cap="none" strike="noStrike">
                <a:solidFill>
                  <a:srgbClr val="002060"/>
                </a:solidFill>
                <a:latin typeface="Calibri"/>
                <a:ea typeface="Calibri"/>
                <a:cs typeface="Calibri"/>
                <a:sym typeface="Calibri"/>
              </a:rPr>
              <a:t>Bienvenue dans la famille fédérale ! Nous sommes heureux de vous accueillir dans ce réseau de 2000 associations dont le but est de vous permettre de vous épanouir à travers une vie associative riche et une pratique adaptée de notre sport. Que vous soyez dans une optique de compétition, de détente, de défoulement, de rencontre, de santé, d'engagement, il y a un badminton qui vous ressemble. Entre performances sportive et sociale, la FFBaD soutient le développement des clubs de badminton dans tous les territoires. </a:t>
            </a:r>
            <a:endParaRPr sz="1100">
              <a:solidFill>
                <a:srgbClr val="002060"/>
              </a:solidFill>
              <a:latin typeface="Calibri"/>
              <a:ea typeface="Calibri"/>
              <a:cs typeface="Calibri"/>
              <a:sym typeface="Calibri"/>
            </a:endParaRPr>
          </a:p>
          <a:p>
            <a:pPr indent="0" lvl="0" marL="0" marR="0" rtl="0" algn="r">
              <a:spcBef>
                <a:spcPts val="0"/>
              </a:spcBef>
              <a:spcAft>
                <a:spcPts val="0"/>
              </a:spcAft>
              <a:buNone/>
            </a:pPr>
            <a:r>
              <a:rPr b="1" lang="fr-FR" sz="1100">
                <a:solidFill>
                  <a:schemeClr val="dk1"/>
                </a:solidFill>
                <a:latin typeface="Calibri"/>
                <a:ea typeface="Calibri"/>
                <a:cs typeface="Calibri"/>
                <a:sym typeface="Calibri"/>
              </a:rPr>
              <a:t>Yohan PENEL, président de la FFBaD</a:t>
            </a:r>
            <a:endParaRPr b="1" sz="1100">
              <a:solidFill>
                <a:schemeClr val="dk1"/>
              </a:solidFill>
              <a:latin typeface="Calibri"/>
              <a:ea typeface="Calibri"/>
              <a:cs typeface="Calibri"/>
              <a:sym typeface="Calibri"/>
            </a:endParaRPr>
          </a:p>
        </p:txBody>
      </p:sp>
      <p:pic>
        <p:nvPicPr>
          <p:cNvPr descr="Aucune description de photo disponible." id="138" name="Google Shape;138;p3"/>
          <p:cNvPicPr preferRelativeResize="0"/>
          <p:nvPr/>
        </p:nvPicPr>
        <p:blipFill rotWithShape="1">
          <a:blip r:embed="rId14">
            <a:alphaModFix/>
          </a:blip>
          <a:srcRect b="0" l="0" r="0" t="0"/>
          <a:stretch/>
        </p:blipFill>
        <p:spPr>
          <a:xfrm>
            <a:off x="105584" y="919989"/>
            <a:ext cx="1289976" cy="1289976"/>
          </a:xfrm>
          <a:prstGeom prst="ellipse">
            <a:avLst/>
          </a:prstGeom>
          <a:noFill/>
          <a:ln cap="rnd" cmpd="sng" w="57150">
            <a:solidFill>
              <a:srgbClr val="002060"/>
            </a:solidFill>
            <a:prstDash val="solid"/>
            <a:round/>
            <a:headEnd len="sm" w="sm" type="none"/>
            <a:tailEnd len="sm" w="sm" type="none"/>
          </a:ln>
        </p:spPr>
      </p:pic>
      <p:sp>
        <p:nvSpPr>
          <p:cNvPr id="139" name="Google Shape;139;p3"/>
          <p:cNvSpPr txBox="1"/>
          <p:nvPr/>
        </p:nvSpPr>
        <p:spPr>
          <a:xfrm>
            <a:off x="4454001" y="3141834"/>
            <a:ext cx="2905672" cy="22467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203864"/>
                </a:solidFill>
                <a:latin typeface="Calibri"/>
                <a:ea typeface="Calibri"/>
                <a:cs typeface="Calibri"/>
                <a:sym typeface="Calibri"/>
              </a:rPr>
              <a:t>2 000 Clubs Affiliés</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205 000 licenciés</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55 salariés</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3 600 tournois annuels</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1 000 écoles de bad’ labellisées</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Un sport mixte</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Un sport olympique </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1 champion paralympique</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Des dizaines de formats de pratiques</a:t>
            </a:r>
            <a:endParaRPr/>
          </a:p>
          <a:p>
            <a:pPr indent="0" lvl="0" marL="0" marR="0" rtl="0" algn="ctr">
              <a:spcBef>
                <a:spcPts val="0"/>
              </a:spcBef>
              <a:spcAft>
                <a:spcPts val="0"/>
              </a:spcAft>
              <a:buNone/>
            </a:pPr>
            <a:r>
              <a:rPr b="1" lang="fr-FR" sz="1400">
                <a:solidFill>
                  <a:srgbClr val="203864"/>
                </a:solidFill>
                <a:latin typeface="Calibri"/>
                <a:ea typeface="Calibri"/>
                <a:cs typeface="Calibri"/>
                <a:sym typeface="Calibri"/>
              </a:rPr>
              <a:t>Autant de raisons de jouer au bad’ !</a:t>
            </a:r>
            <a:endParaRPr/>
          </a:p>
        </p:txBody>
      </p:sp>
      <p:sp>
        <p:nvSpPr>
          <p:cNvPr id="140" name="Google Shape;140;p3"/>
          <p:cNvSpPr txBox="1"/>
          <p:nvPr/>
        </p:nvSpPr>
        <p:spPr>
          <a:xfrm>
            <a:off x="105584" y="5384182"/>
            <a:ext cx="26449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400">
                <a:solidFill>
                  <a:srgbClr val="FF0000"/>
                </a:solidFill>
                <a:latin typeface="Calibri"/>
                <a:ea typeface="Calibri"/>
                <a:cs typeface="Calibri"/>
                <a:sym typeface="Calibri"/>
              </a:rPr>
              <a:t>Consulter le projet de la FFBaD</a:t>
            </a:r>
            <a:endParaRPr b="1" i="1" sz="1400">
              <a:solidFill>
                <a:srgbClr val="FF0000"/>
              </a:solidFill>
              <a:latin typeface="Calibri"/>
              <a:ea typeface="Calibri"/>
              <a:cs typeface="Calibri"/>
              <a:sym typeface="Calibri"/>
            </a:endParaRPr>
          </a:p>
        </p:txBody>
      </p:sp>
      <p:sp>
        <p:nvSpPr>
          <p:cNvPr id="141" name="Google Shape;141;p3"/>
          <p:cNvSpPr txBox="1"/>
          <p:nvPr/>
        </p:nvSpPr>
        <p:spPr>
          <a:xfrm>
            <a:off x="532984" y="3050112"/>
            <a:ext cx="2445839"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203864"/>
                </a:solidFill>
                <a:latin typeface="Calibri"/>
                <a:ea typeface="Calibri"/>
                <a:cs typeface="Calibri"/>
                <a:sym typeface="Calibri"/>
              </a:rPr>
              <a:t>PERFORMANCE SPORTIVE</a:t>
            </a:r>
            <a:endParaRPr/>
          </a:p>
        </p:txBody>
      </p:sp>
      <p:sp>
        <p:nvSpPr>
          <p:cNvPr id="142" name="Google Shape;142;p3"/>
          <p:cNvSpPr txBox="1"/>
          <p:nvPr/>
        </p:nvSpPr>
        <p:spPr>
          <a:xfrm>
            <a:off x="530655" y="3446077"/>
            <a:ext cx="2445839"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203864"/>
                </a:solidFill>
                <a:latin typeface="Calibri"/>
                <a:ea typeface="Calibri"/>
                <a:cs typeface="Calibri"/>
                <a:sym typeface="Calibri"/>
              </a:rPr>
              <a:t>PERFORMANCE SOCIALE</a:t>
            </a:r>
            <a:endParaRPr/>
          </a:p>
        </p:txBody>
      </p:sp>
      <p:sp>
        <p:nvSpPr>
          <p:cNvPr id="143" name="Google Shape;143;p3"/>
          <p:cNvSpPr txBox="1"/>
          <p:nvPr/>
        </p:nvSpPr>
        <p:spPr>
          <a:xfrm>
            <a:off x="644261" y="3903765"/>
            <a:ext cx="2583333"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203864"/>
                </a:solidFill>
                <a:latin typeface="Calibri"/>
                <a:ea typeface="Calibri"/>
                <a:cs typeface="Calibri"/>
                <a:sym typeface="Calibri"/>
              </a:rPr>
              <a:t>FORMATION &amp; STRUCTURATION</a:t>
            </a:r>
            <a:endParaRPr/>
          </a:p>
        </p:txBody>
      </p:sp>
      <p:sp>
        <p:nvSpPr>
          <p:cNvPr id="144" name="Google Shape;144;p3"/>
          <p:cNvSpPr txBox="1"/>
          <p:nvPr/>
        </p:nvSpPr>
        <p:spPr>
          <a:xfrm>
            <a:off x="613781" y="4340645"/>
            <a:ext cx="26449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203864"/>
                </a:solidFill>
                <a:latin typeface="Calibri"/>
                <a:ea typeface="Calibri"/>
                <a:cs typeface="Calibri"/>
                <a:sym typeface="Calibri"/>
              </a:rPr>
              <a:t>COMMUNAUTÉ DU BADMINTON</a:t>
            </a:r>
            <a:endParaRPr/>
          </a:p>
        </p:txBody>
      </p:sp>
      <p:sp>
        <p:nvSpPr>
          <p:cNvPr id="145" name="Google Shape;145;p3"/>
          <p:cNvSpPr txBox="1"/>
          <p:nvPr/>
        </p:nvSpPr>
        <p:spPr>
          <a:xfrm>
            <a:off x="566350" y="4737770"/>
            <a:ext cx="26449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203864"/>
                </a:solidFill>
                <a:latin typeface="Calibri"/>
                <a:ea typeface="Calibri"/>
                <a:cs typeface="Calibri"/>
                <a:sym typeface="Calibri"/>
              </a:rPr>
              <a:t>GOUVERNANCE PARTAGÉE</a:t>
            </a:r>
            <a:endParaRPr/>
          </a:p>
        </p:txBody>
      </p:sp>
      <p:cxnSp>
        <p:nvCxnSpPr>
          <p:cNvPr id="146" name="Google Shape;146;p3"/>
          <p:cNvCxnSpPr/>
          <p:nvPr/>
        </p:nvCxnSpPr>
        <p:spPr>
          <a:xfrm flipH="1" rot="10800000">
            <a:off x="3434397" y="2434831"/>
            <a:ext cx="859837" cy="2565171"/>
          </a:xfrm>
          <a:prstGeom prst="straightConnector1">
            <a:avLst/>
          </a:prstGeom>
          <a:noFill/>
          <a:ln cap="flat" cmpd="sng" w="76200">
            <a:solidFill>
              <a:srgbClr val="FF0000"/>
            </a:solidFill>
            <a:prstDash val="solid"/>
            <a:miter lim="800000"/>
            <a:headEnd len="sm" w="sm" type="none"/>
            <a:tailEnd len="sm" w="sm" type="none"/>
          </a:ln>
        </p:spPr>
      </p:cxnSp>
      <p:cxnSp>
        <p:nvCxnSpPr>
          <p:cNvPr id="147" name="Google Shape;147;p3"/>
          <p:cNvCxnSpPr/>
          <p:nvPr/>
        </p:nvCxnSpPr>
        <p:spPr>
          <a:xfrm flipH="1" rot="10800000">
            <a:off x="3702082" y="2814320"/>
            <a:ext cx="626971" cy="1887312"/>
          </a:xfrm>
          <a:prstGeom prst="straightConnector1">
            <a:avLst/>
          </a:prstGeom>
          <a:noFill/>
          <a:ln cap="flat" cmpd="sng" w="76200">
            <a:solidFill>
              <a:srgbClr val="203864"/>
            </a:solidFill>
            <a:prstDash val="solid"/>
            <a:miter lim="800000"/>
            <a:headEnd len="sm" w="sm" type="none"/>
            <a:tailEnd len="sm" w="sm" type="none"/>
          </a:ln>
        </p:spPr>
      </p:cxnSp>
      <p:cxnSp>
        <p:nvCxnSpPr>
          <p:cNvPr id="148" name="Google Shape;148;p3"/>
          <p:cNvCxnSpPr/>
          <p:nvPr/>
        </p:nvCxnSpPr>
        <p:spPr>
          <a:xfrm flipH="1" rot="10800000">
            <a:off x="3387122" y="2763520"/>
            <a:ext cx="626971" cy="1887312"/>
          </a:xfrm>
          <a:prstGeom prst="straightConnector1">
            <a:avLst/>
          </a:prstGeom>
          <a:noFill/>
          <a:ln cap="flat" cmpd="sng" w="76200">
            <a:solidFill>
              <a:srgbClr val="203864"/>
            </a:solidFill>
            <a:prstDash val="solid"/>
            <a:miter lim="800000"/>
            <a:headEnd len="sm" w="sm" type="none"/>
            <a:tailEnd len="sm" w="sm" type="none"/>
          </a:ln>
        </p:spPr>
      </p:cxnSp>
      <p:sp>
        <p:nvSpPr>
          <p:cNvPr id="149" name="Google Shape;149;p3"/>
          <p:cNvSpPr/>
          <p:nvPr/>
        </p:nvSpPr>
        <p:spPr>
          <a:xfrm>
            <a:off x="225892" y="6461759"/>
            <a:ext cx="7133781" cy="504000"/>
          </a:xfrm>
          <a:prstGeom prst="rightArrow">
            <a:avLst>
              <a:gd fmla="val 50000" name="adj1"/>
              <a:gd fmla="val 50000" name="adj2"/>
            </a:avLst>
          </a:prstGeom>
          <a:solidFill>
            <a:srgbClr val="FF0000"/>
          </a:solidFill>
          <a:ln cap="flat" cmpd="sng" w="12700">
            <a:solidFill>
              <a:srgbClr val="20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3"/>
          <p:cNvSpPr txBox="1"/>
          <p:nvPr/>
        </p:nvSpPr>
        <p:spPr>
          <a:xfrm>
            <a:off x="5268971" y="7215039"/>
            <a:ext cx="2076188"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2060"/>
                </a:solidFill>
                <a:latin typeface="Calibri"/>
                <a:ea typeface="Calibri"/>
                <a:cs typeface="Calibri"/>
                <a:sym typeface="Calibri"/>
              </a:rPr>
              <a:t>Championnats </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du Monde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Août 2025</a:t>
            </a:r>
            <a:endParaRPr/>
          </a:p>
          <a:p>
            <a:pPr indent="0" lvl="0" marL="0" marR="0" rtl="0" algn="ctr">
              <a:spcBef>
                <a:spcPts val="0"/>
              </a:spcBef>
              <a:spcAft>
                <a:spcPts val="0"/>
              </a:spcAft>
              <a:buNone/>
            </a:pPr>
            <a:r>
              <a:rPr b="1" lang="fr-FR" sz="1100">
                <a:solidFill>
                  <a:srgbClr val="00B0F0"/>
                </a:solidFill>
                <a:latin typeface="Calibri"/>
                <a:ea typeface="Calibri"/>
                <a:cs typeface="Calibri"/>
                <a:sym typeface="Calibri"/>
              </a:rPr>
              <a:t>Paris (75)</a:t>
            </a:r>
            <a:endParaRPr/>
          </a:p>
        </p:txBody>
      </p:sp>
      <p:sp>
        <p:nvSpPr>
          <p:cNvPr id="151" name="Google Shape;151;p3"/>
          <p:cNvSpPr/>
          <p:nvPr/>
        </p:nvSpPr>
        <p:spPr>
          <a:xfrm>
            <a:off x="698111" y="6417584"/>
            <a:ext cx="106815" cy="648000"/>
          </a:xfrm>
          <a:prstGeom prst="rect">
            <a:avLst/>
          </a:prstGeom>
          <a:solidFill>
            <a:srgbClr val="20386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3"/>
          <p:cNvSpPr/>
          <p:nvPr/>
        </p:nvSpPr>
        <p:spPr>
          <a:xfrm>
            <a:off x="6254426" y="6413867"/>
            <a:ext cx="106815" cy="648000"/>
          </a:xfrm>
          <a:prstGeom prst="rect">
            <a:avLst/>
          </a:prstGeom>
          <a:solidFill>
            <a:srgbClr val="20386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3"/>
          <p:cNvSpPr/>
          <p:nvPr/>
        </p:nvSpPr>
        <p:spPr>
          <a:xfrm>
            <a:off x="1851923" y="6393603"/>
            <a:ext cx="106815" cy="648000"/>
          </a:xfrm>
          <a:prstGeom prst="rect">
            <a:avLst/>
          </a:prstGeom>
          <a:solidFill>
            <a:srgbClr val="20386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3"/>
          <p:cNvSpPr/>
          <p:nvPr/>
        </p:nvSpPr>
        <p:spPr>
          <a:xfrm>
            <a:off x="4199895" y="6426561"/>
            <a:ext cx="106815" cy="648000"/>
          </a:xfrm>
          <a:prstGeom prst="rect">
            <a:avLst/>
          </a:prstGeom>
          <a:solidFill>
            <a:srgbClr val="20386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3"/>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800">
                <a:solidFill>
                  <a:schemeClr val="lt1"/>
                </a:solidFill>
                <a:latin typeface="Calibri"/>
                <a:ea typeface="Calibri"/>
                <a:cs typeface="Calibri"/>
                <a:sym typeface="Calibri"/>
              </a:rPr>
              <a:t>2</a:t>
            </a:r>
            <a:endParaRPr/>
          </a:p>
        </p:txBody>
      </p:sp>
      <p:sp>
        <p:nvSpPr>
          <p:cNvPr id="156" name="Google Shape;156;p3"/>
          <p:cNvSpPr/>
          <p:nvPr/>
        </p:nvSpPr>
        <p:spPr>
          <a:xfrm rot="-4157445">
            <a:off x="4378677" y="-2272437"/>
            <a:ext cx="3036214" cy="3762594"/>
          </a:xfrm>
          <a:prstGeom prst="chord">
            <a:avLst>
              <a:gd fmla="val 2700000" name="adj1"/>
              <a:gd fmla="val 16200000" name="adj2"/>
            </a:avLst>
          </a:prstGeom>
          <a:noFill/>
          <a:ln cap="flat" cmpd="sng" w="571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p3"/>
          <p:cNvSpPr txBox="1"/>
          <p:nvPr/>
        </p:nvSpPr>
        <p:spPr>
          <a:xfrm>
            <a:off x="-247334" y="9673421"/>
            <a:ext cx="20761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ffbad.org</a:t>
            </a:r>
            <a:endParaRPr/>
          </a:p>
        </p:txBody>
      </p:sp>
      <p:sp>
        <p:nvSpPr>
          <p:cNvPr id="158" name="Google Shape;158;p3"/>
          <p:cNvSpPr txBox="1"/>
          <p:nvPr/>
        </p:nvSpPr>
        <p:spPr>
          <a:xfrm>
            <a:off x="1173408" y="9672860"/>
            <a:ext cx="20761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FFBaD</a:t>
            </a:r>
            <a:endParaRPr b="1" sz="1200">
              <a:solidFill>
                <a:srgbClr val="002060"/>
              </a:solidFill>
              <a:latin typeface="Calibri"/>
              <a:ea typeface="Calibri"/>
              <a:cs typeface="Calibri"/>
              <a:sym typeface="Calibri"/>
            </a:endParaRPr>
          </a:p>
        </p:txBody>
      </p:sp>
      <p:sp>
        <p:nvSpPr>
          <p:cNvPr id="159" name="Google Shape;159;p3"/>
          <p:cNvSpPr txBox="1"/>
          <p:nvPr/>
        </p:nvSpPr>
        <p:spPr>
          <a:xfrm>
            <a:off x="2577375" y="9682439"/>
            <a:ext cx="20761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ffbad</a:t>
            </a:r>
            <a:endParaRPr b="1" sz="1200">
              <a:solidFill>
                <a:srgbClr val="002060"/>
              </a:solidFill>
              <a:latin typeface="Calibri"/>
              <a:ea typeface="Calibri"/>
              <a:cs typeface="Calibri"/>
              <a:sym typeface="Calibri"/>
            </a:endParaRPr>
          </a:p>
        </p:txBody>
      </p:sp>
      <p:sp>
        <p:nvSpPr>
          <p:cNvPr id="160" name="Google Shape;160;p3"/>
          <p:cNvSpPr txBox="1"/>
          <p:nvPr/>
        </p:nvSpPr>
        <p:spPr>
          <a:xfrm>
            <a:off x="4006555" y="9668240"/>
            <a:ext cx="20761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FFBaD</a:t>
            </a:r>
            <a:endParaRPr b="1" sz="1200">
              <a:solidFill>
                <a:srgbClr val="002060"/>
              </a:solidFill>
              <a:latin typeface="Calibri"/>
              <a:ea typeface="Calibri"/>
              <a:cs typeface="Calibri"/>
              <a:sym typeface="Calibri"/>
            </a:endParaRPr>
          </a:p>
        </p:txBody>
      </p:sp>
      <p:sp>
        <p:nvSpPr>
          <p:cNvPr id="161" name="Google Shape;161;p3"/>
          <p:cNvSpPr txBox="1"/>
          <p:nvPr/>
        </p:nvSpPr>
        <p:spPr>
          <a:xfrm>
            <a:off x="5615386" y="9616548"/>
            <a:ext cx="2076188"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Fédération Française</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De Badminton</a:t>
            </a:r>
            <a:endParaRPr/>
          </a:p>
        </p:txBody>
      </p:sp>
      <p:pic>
        <p:nvPicPr>
          <p:cNvPr id="162" name="Google Shape;162;p3"/>
          <p:cNvPicPr preferRelativeResize="0"/>
          <p:nvPr/>
        </p:nvPicPr>
        <p:blipFill rotWithShape="1">
          <a:blip r:embed="rId13">
            <a:alphaModFix/>
          </a:blip>
          <a:srcRect b="-10246" l="0" r="64641" t="0"/>
          <a:stretch/>
        </p:blipFill>
        <p:spPr>
          <a:xfrm>
            <a:off x="225892" y="3009311"/>
            <a:ext cx="387889" cy="371784"/>
          </a:xfrm>
          <a:prstGeom prst="rect">
            <a:avLst/>
          </a:prstGeom>
          <a:noFill/>
          <a:ln>
            <a:noFill/>
          </a:ln>
        </p:spPr>
      </p:pic>
      <p:pic>
        <p:nvPicPr>
          <p:cNvPr id="163" name="Google Shape;163;p3"/>
          <p:cNvPicPr preferRelativeResize="0"/>
          <p:nvPr/>
        </p:nvPicPr>
        <p:blipFill rotWithShape="1">
          <a:blip r:embed="rId13">
            <a:alphaModFix/>
          </a:blip>
          <a:srcRect b="-10246" l="0" r="64641" t="0"/>
          <a:stretch/>
        </p:blipFill>
        <p:spPr>
          <a:xfrm>
            <a:off x="236052" y="3425871"/>
            <a:ext cx="387889" cy="371784"/>
          </a:xfrm>
          <a:prstGeom prst="rect">
            <a:avLst/>
          </a:prstGeom>
          <a:noFill/>
          <a:ln>
            <a:noFill/>
          </a:ln>
        </p:spPr>
      </p:pic>
      <p:pic>
        <p:nvPicPr>
          <p:cNvPr id="164" name="Google Shape;164;p3"/>
          <p:cNvPicPr preferRelativeResize="0"/>
          <p:nvPr/>
        </p:nvPicPr>
        <p:blipFill rotWithShape="1">
          <a:blip r:embed="rId13">
            <a:alphaModFix/>
          </a:blip>
          <a:srcRect b="-10246" l="0" r="64641" t="0"/>
          <a:stretch/>
        </p:blipFill>
        <p:spPr>
          <a:xfrm>
            <a:off x="246212" y="3862751"/>
            <a:ext cx="387889" cy="371784"/>
          </a:xfrm>
          <a:prstGeom prst="rect">
            <a:avLst/>
          </a:prstGeom>
          <a:noFill/>
          <a:ln>
            <a:noFill/>
          </a:ln>
        </p:spPr>
      </p:pic>
      <p:pic>
        <p:nvPicPr>
          <p:cNvPr id="165" name="Google Shape;165;p3"/>
          <p:cNvPicPr preferRelativeResize="0"/>
          <p:nvPr/>
        </p:nvPicPr>
        <p:blipFill rotWithShape="1">
          <a:blip r:embed="rId13">
            <a:alphaModFix/>
          </a:blip>
          <a:srcRect b="-10246" l="0" r="64641" t="0"/>
          <a:stretch/>
        </p:blipFill>
        <p:spPr>
          <a:xfrm>
            <a:off x="236052" y="4319951"/>
            <a:ext cx="387889" cy="371784"/>
          </a:xfrm>
          <a:prstGeom prst="rect">
            <a:avLst/>
          </a:prstGeom>
          <a:noFill/>
          <a:ln>
            <a:noFill/>
          </a:ln>
        </p:spPr>
      </p:pic>
      <p:pic>
        <p:nvPicPr>
          <p:cNvPr id="166" name="Google Shape;166;p3"/>
          <p:cNvPicPr preferRelativeResize="0"/>
          <p:nvPr/>
        </p:nvPicPr>
        <p:blipFill rotWithShape="1">
          <a:blip r:embed="rId13">
            <a:alphaModFix/>
          </a:blip>
          <a:srcRect b="-10246" l="0" r="64641" t="0"/>
          <a:stretch/>
        </p:blipFill>
        <p:spPr>
          <a:xfrm>
            <a:off x="266532" y="4777151"/>
            <a:ext cx="387889" cy="371784"/>
          </a:xfrm>
          <a:prstGeom prst="rect">
            <a:avLst/>
          </a:prstGeom>
          <a:noFill/>
          <a:ln>
            <a:noFill/>
          </a:ln>
        </p:spPr>
      </p:pic>
      <p:sp>
        <p:nvSpPr>
          <p:cNvPr id="167" name="Google Shape;167;p3"/>
          <p:cNvSpPr/>
          <p:nvPr/>
        </p:nvSpPr>
        <p:spPr>
          <a:xfrm>
            <a:off x="3010162" y="6393603"/>
            <a:ext cx="106815" cy="648000"/>
          </a:xfrm>
          <a:prstGeom prst="rect">
            <a:avLst/>
          </a:prstGeom>
          <a:solidFill>
            <a:srgbClr val="20386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3"/>
          <p:cNvSpPr/>
          <p:nvPr/>
        </p:nvSpPr>
        <p:spPr>
          <a:xfrm>
            <a:off x="5243467" y="6436721"/>
            <a:ext cx="106815" cy="648000"/>
          </a:xfrm>
          <a:prstGeom prst="rect">
            <a:avLst/>
          </a:prstGeom>
          <a:solidFill>
            <a:srgbClr val="20386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3"/>
          <p:cNvSpPr txBox="1"/>
          <p:nvPr/>
        </p:nvSpPr>
        <p:spPr>
          <a:xfrm>
            <a:off x="2075625" y="7203163"/>
            <a:ext cx="2076188"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2060"/>
                </a:solidFill>
                <a:latin typeface="Calibri"/>
                <a:ea typeface="Calibri"/>
                <a:cs typeface="Calibri"/>
                <a:sym typeface="Calibri"/>
              </a:rPr>
              <a:t>Assemblée </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Générale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Elective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7 décembre 2024</a:t>
            </a:r>
            <a:endParaRPr/>
          </a:p>
          <a:p>
            <a:pPr indent="0" lvl="0" marL="0" marR="0" rtl="0" algn="ctr">
              <a:spcBef>
                <a:spcPts val="0"/>
              </a:spcBef>
              <a:spcAft>
                <a:spcPts val="0"/>
              </a:spcAft>
              <a:buNone/>
            </a:pPr>
            <a:r>
              <a:rPr b="1" lang="fr-FR" sz="1100">
                <a:solidFill>
                  <a:srgbClr val="00B0F0"/>
                </a:solidFill>
                <a:latin typeface="Calibri"/>
                <a:ea typeface="Calibri"/>
                <a:cs typeface="Calibri"/>
                <a:sym typeface="Calibri"/>
              </a:rPr>
              <a:t>Paris (75)</a:t>
            </a:r>
            <a:endParaRPr/>
          </a:p>
        </p:txBody>
      </p:sp>
      <p:sp>
        <p:nvSpPr>
          <p:cNvPr id="170" name="Google Shape;170;p3"/>
          <p:cNvSpPr txBox="1"/>
          <p:nvPr/>
        </p:nvSpPr>
        <p:spPr>
          <a:xfrm>
            <a:off x="3188707" y="7197678"/>
            <a:ext cx="2076188"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2060"/>
                </a:solidFill>
                <a:latin typeface="Calibri"/>
                <a:ea typeface="Calibri"/>
                <a:cs typeface="Calibri"/>
                <a:sym typeface="Calibri"/>
              </a:rPr>
              <a:t>Championnats</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 de France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Elite </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1-2 février 2025</a:t>
            </a:r>
            <a:endParaRPr/>
          </a:p>
          <a:p>
            <a:pPr indent="0" lvl="0" marL="0" marR="0" rtl="0" algn="ctr">
              <a:spcBef>
                <a:spcPts val="0"/>
              </a:spcBef>
              <a:spcAft>
                <a:spcPts val="0"/>
              </a:spcAft>
              <a:buNone/>
            </a:pPr>
            <a:r>
              <a:rPr b="1" lang="fr-FR" sz="1100">
                <a:solidFill>
                  <a:srgbClr val="00B0F0"/>
                </a:solidFill>
                <a:latin typeface="Calibri"/>
                <a:ea typeface="Calibri"/>
                <a:cs typeface="Calibri"/>
                <a:sym typeface="Calibri"/>
              </a:rPr>
              <a:t>Lieu à définir</a:t>
            </a:r>
            <a:endParaRPr/>
          </a:p>
        </p:txBody>
      </p:sp>
      <p:sp>
        <p:nvSpPr>
          <p:cNvPr id="171" name="Google Shape;171;p3"/>
          <p:cNvSpPr txBox="1"/>
          <p:nvPr/>
        </p:nvSpPr>
        <p:spPr>
          <a:xfrm>
            <a:off x="-287522" y="7191072"/>
            <a:ext cx="2076188"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2060"/>
                </a:solidFill>
                <a:latin typeface="Calibri"/>
                <a:ea typeface="Calibri"/>
                <a:cs typeface="Calibri"/>
                <a:sym typeface="Calibri"/>
              </a:rPr>
              <a:t>Championnats</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 de France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Parabadminton</a:t>
            </a:r>
            <a:endParaRPr b="1" sz="1100">
              <a:solidFill>
                <a:srgbClr val="002060"/>
              </a:solidFill>
              <a:latin typeface="Calibri"/>
              <a:ea typeface="Calibri"/>
              <a:cs typeface="Calibri"/>
              <a:sym typeface="Calibri"/>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1-3 novembre 2024</a:t>
            </a:r>
            <a:endParaRPr/>
          </a:p>
          <a:p>
            <a:pPr indent="0" lvl="0" marL="0" marR="0" rtl="0" algn="ctr">
              <a:spcBef>
                <a:spcPts val="0"/>
              </a:spcBef>
              <a:spcAft>
                <a:spcPts val="0"/>
              </a:spcAft>
              <a:buNone/>
            </a:pPr>
            <a:r>
              <a:rPr b="1" lang="fr-FR" sz="1100">
                <a:solidFill>
                  <a:srgbClr val="00B0F0"/>
                </a:solidFill>
                <a:latin typeface="Calibri"/>
                <a:ea typeface="Calibri"/>
                <a:cs typeface="Calibri"/>
                <a:sym typeface="Calibri"/>
              </a:rPr>
              <a:t>Valence (26)</a:t>
            </a:r>
            <a:endParaRPr/>
          </a:p>
        </p:txBody>
      </p:sp>
      <p:sp>
        <p:nvSpPr>
          <p:cNvPr id="172" name="Google Shape;172;p3"/>
          <p:cNvSpPr txBox="1"/>
          <p:nvPr/>
        </p:nvSpPr>
        <p:spPr>
          <a:xfrm>
            <a:off x="4272190" y="7191071"/>
            <a:ext cx="2076188"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2060"/>
                </a:solidFill>
                <a:latin typeface="Calibri"/>
                <a:ea typeface="Calibri"/>
                <a:cs typeface="Calibri"/>
                <a:sym typeface="Calibri"/>
              </a:rPr>
              <a:t>Championnats</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 de France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Jeunes </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23-25 mai 2025</a:t>
            </a:r>
            <a:endParaRPr/>
          </a:p>
          <a:p>
            <a:pPr indent="0" lvl="0" marL="0" marR="0" rtl="0" algn="ctr">
              <a:spcBef>
                <a:spcPts val="0"/>
              </a:spcBef>
              <a:spcAft>
                <a:spcPts val="0"/>
              </a:spcAft>
              <a:buNone/>
            </a:pPr>
            <a:r>
              <a:rPr b="1" lang="fr-FR" sz="1100">
                <a:solidFill>
                  <a:srgbClr val="00B0F0"/>
                </a:solidFill>
                <a:latin typeface="Calibri"/>
                <a:ea typeface="Calibri"/>
                <a:cs typeface="Calibri"/>
                <a:sym typeface="Calibri"/>
              </a:rPr>
              <a:t>Lieu à définir</a:t>
            </a:r>
            <a:endParaRPr/>
          </a:p>
        </p:txBody>
      </p:sp>
      <p:sp>
        <p:nvSpPr>
          <p:cNvPr id="173" name="Google Shape;173;p3"/>
          <p:cNvSpPr txBox="1"/>
          <p:nvPr/>
        </p:nvSpPr>
        <p:spPr>
          <a:xfrm>
            <a:off x="926542" y="7197678"/>
            <a:ext cx="2076188"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2060"/>
                </a:solidFill>
                <a:latin typeface="Calibri"/>
                <a:ea typeface="Calibri"/>
                <a:cs typeface="Calibri"/>
                <a:sym typeface="Calibri"/>
              </a:rPr>
              <a:t>Championnats</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 de France</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Vétérans</a:t>
            </a:r>
            <a:endParaRPr/>
          </a:p>
          <a:p>
            <a:pPr indent="0" lvl="0" marL="0" marR="0" rtl="0" algn="ctr">
              <a:spcBef>
                <a:spcPts val="0"/>
              </a:spcBef>
              <a:spcAft>
                <a:spcPts val="0"/>
              </a:spcAft>
              <a:buNone/>
            </a:pPr>
            <a:r>
              <a:rPr b="1" lang="fr-FR" sz="1100">
                <a:solidFill>
                  <a:srgbClr val="002060"/>
                </a:solidFill>
                <a:latin typeface="Calibri"/>
                <a:ea typeface="Calibri"/>
                <a:cs typeface="Calibri"/>
                <a:sym typeface="Calibri"/>
              </a:rPr>
              <a:t>9-11 novembre 2024</a:t>
            </a:r>
            <a:endParaRPr/>
          </a:p>
          <a:p>
            <a:pPr indent="0" lvl="0" marL="0" marR="0" rtl="0" algn="ctr">
              <a:spcBef>
                <a:spcPts val="0"/>
              </a:spcBef>
              <a:spcAft>
                <a:spcPts val="0"/>
              </a:spcAft>
              <a:buNone/>
            </a:pPr>
            <a:r>
              <a:rPr b="1" lang="fr-FR" sz="1100">
                <a:solidFill>
                  <a:srgbClr val="00B0F0"/>
                </a:solidFill>
                <a:latin typeface="Calibri"/>
                <a:ea typeface="Calibri"/>
                <a:cs typeface="Calibri"/>
                <a:sym typeface="Calibri"/>
              </a:rPr>
              <a:t>Lieu à définir</a:t>
            </a:r>
            <a:endParaRPr/>
          </a:p>
        </p:txBody>
      </p:sp>
      <p:pic>
        <p:nvPicPr>
          <p:cNvPr id="174" name="Google Shape;174;p3"/>
          <p:cNvPicPr preferRelativeResize="0"/>
          <p:nvPr/>
        </p:nvPicPr>
        <p:blipFill rotWithShape="1">
          <a:blip r:embed="rId15">
            <a:alphaModFix/>
          </a:blip>
          <a:srcRect b="0" l="0" r="0" t="0"/>
          <a:stretch/>
        </p:blipFill>
        <p:spPr>
          <a:xfrm>
            <a:off x="2743582" y="5121577"/>
            <a:ext cx="616710" cy="6224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descr="Le portrait du mois de décembre : Laure Grangeon – Ligue AURA Badminton" id="179" name="Google Shape;179;p4"/>
          <p:cNvPicPr preferRelativeResize="0"/>
          <p:nvPr/>
        </p:nvPicPr>
        <p:blipFill rotWithShape="1">
          <a:blip r:embed="rId3">
            <a:alphaModFix/>
          </a:blip>
          <a:srcRect b="0" l="0" r="0" t="0"/>
          <a:stretch/>
        </p:blipFill>
        <p:spPr>
          <a:xfrm>
            <a:off x="171964" y="1025663"/>
            <a:ext cx="1016952" cy="1275226"/>
          </a:xfrm>
          <a:prstGeom prst="ellipse">
            <a:avLst/>
          </a:prstGeom>
          <a:noFill/>
          <a:ln cap="rnd" cmpd="sng" w="57150">
            <a:solidFill>
              <a:srgbClr val="1F3864"/>
            </a:solidFill>
            <a:prstDash val="solid"/>
            <a:round/>
            <a:headEnd len="sm" w="sm" type="none"/>
            <a:tailEnd len="sm" w="sm" type="none"/>
          </a:ln>
        </p:spPr>
      </p:pic>
      <p:pic>
        <p:nvPicPr>
          <p:cNvPr id="180" name="Google Shape;180;p4"/>
          <p:cNvPicPr preferRelativeResize="0"/>
          <p:nvPr/>
        </p:nvPicPr>
        <p:blipFill rotWithShape="1">
          <a:blip r:embed="rId4">
            <a:alphaModFix/>
          </a:blip>
          <a:srcRect b="0" l="0" r="0" t="0"/>
          <a:stretch/>
        </p:blipFill>
        <p:spPr>
          <a:xfrm>
            <a:off x="4705591" y="63791"/>
            <a:ext cx="2033237" cy="584263"/>
          </a:xfrm>
          <a:prstGeom prst="rect">
            <a:avLst/>
          </a:prstGeom>
          <a:noFill/>
          <a:ln>
            <a:noFill/>
          </a:ln>
        </p:spPr>
      </p:pic>
      <p:pic>
        <p:nvPicPr>
          <p:cNvPr descr="Instagram - Icônes des médias sociaux gratuites" id="181" name="Google Shape;181;p4">
            <a:hlinkClick r:id="rId5"/>
          </p:cNvPr>
          <p:cNvPicPr preferRelativeResize="0"/>
          <p:nvPr/>
        </p:nvPicPr>
        <p:blipFill rotWithShape="1">
          <a:blip r:embed="rId6">
            <a:alphaModFix/>
          </a:blip>
          <a:srcRect b="0" l="0" r="0" t="0"/>
          <a:stretch/>
        </p:blipFill>
        <p:spPr>
          <a:xfrm>
            <a:off x="3108787" y="8530628"/>
            <a:ext cx="913924" cy="913924"/>
          </a:xfrm>
          <a:prstGeom prst="rect">
            <a:avLst/>
          </a:prstGeom>
          <a:noFill/>
          <a:ln>
            <a:noFill/>
          </a:ln>
        </p:spPr>
      </p:pic>
      <p:pic>
        <p:nvPicPr>
          <p:cNvPr descr="Icône internet bleue (symbole png)" id="182" name="Google Shape;182;p4">
            <a:hlinkClick r:id="rId7"/>
          </p:cNvPr>
          <p:cNvPicPr preferRelativeResize="0"/>
          <p:nvPr/>
        </p:nvPicPr>
        <p:blipFill rotWithShape="1">
          <a:blip r:embed="rId8">
            <a:alphaModFix/>
          </a:blip>
          <a:srcRect b="0" l="0" r="0" t="0"/>
          <a:stretch/>
        </p:blipFill>
        <p:spPr>
          <a:xfrm>
            <a:off x="308324" y="8509537"/>
            <a:ext cx="921232" cy="921232"/>
          </a:xfrm>
          <a:prstGeom prst="rect">
            <a:avLst/>
          </a:prstGeom>
          <a:noFill/>
          <a:ln>
            <a:noFill/>
          </a:ln>
        </p:spPr>
      </p:pic>
      <p:pic>
        <p:nvPicPr>
          <p:cNvPr descr="Icône YouTube bleue" id="183" name="Google Shape;183;p4">
            <a:hlinkClick r:id="rId9"/>
          </p:cNvPr>
          <p:cNvPicPr preferRelativeResize="0"/>
          <p:nvPr/>
        </p:nvPicPr>
        <p:blipFill rotWithShape="1">
          <a:blip r:embed="rId10">
            <a:alphaModFix/>
          </a:blip>
          <a:srcRect b="0" l="0" r="0" t="0"/>
          <a:stretch/>
        </p:blipFill>
        <p:spPr>
          <a:xfrm>
            <a:off x="4583053" y="8503958"/>
            <a:ext cx="1024953" cy="1024953"/>
          </a:xfrm>
          <a:prstGeom prst="rect">
            <a:avLst/>
          </a:prstGeom>
          <a:noFill/>
          <a:ln>
            <a:noFill/>
          </a:ln>
        </p:spPr>
      </p:pic>
      <p:pic>
        <p:nvPicPr>
          <p:cNvPr descr="Icône de Linkedin rond bleu" id="184" name="Google Shape;184;p4">
            <a:hlinkClick r:id="rId11"/>
          </p:cNvPr>
          <p:cNvPicPr preferRelativeResize="0"/>
          <p:nvPr/>
        </p:nvPicPr>
        <p:blipFill rotWithShape="1">
          <a:blip r:embed="rId12">
            <a:alphaModFix/>
          </a:blip>
          <a:srcRect b="0" l="0" r="0" t="0"/>
          <a:stretch/>
        </p:blipFill>
        <p:spPr>
          <a:xfrm>
            <a:off x="6179531" y="8485483"/>
            <a:ext cx="1024276" cy="1024276"/>
          </a:xfrm>
          <a:prstGeom prst="rect">
            <a:avLst/>
          </a:prstGeom>
          <a:noFill/>
          <a:ln>
            <a:noFill/>
          </a:ln>
        </p:spPr>
      </p:pic>
      <p:sp>
        <p:nvSpPr>
          <p:cNvPr id="185" name="Google Shape;185;p4"/>
          <p:cNvSpPr/>
          <p:nvPr/>
        </p:nvSpPr>
        <p:spPr>
          <a:xfrm rot="7849265">
            <a:off x="131475" y="989763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 name="Google Shape;186;p4"/>
          <p:cNvSpPr/>
          <p:nvPr/>
        </p:nvSpPr>
        <p:spPr>
          <a:xfrm rot="3900976">
            <a:off x="4780914" y="961991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7" name="Google Shape;187;p4"/>
          <p:cNvSpPr/>
          <p:nvPr/>
        </p:nvSpPr>
        <p:spPr>
          <a:xfrm>
            <a:off x="4670872" y="2710623"/>
            <a:ext cx="2670422" cy="382782"/>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CHIFFRES CLÉS</a:t>
            </a:r>
            <a:endParaRPr/>
          </a:p>
        </p:txBody>
      </p:sp>
      <p:sp>
        <p:nvSpPr>
          <p:cNvPr id="188" name="Google Shape;188;p4"/>
          <p:cNvSpPr/>
          <p:nvPr/>
        </p:nvSpPr>
        <p:spPr>
          <a:xfrm>
            <a:off x="2264990" y="8024919"/>
            <a:ext cx="2670422" cy="382782"/>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NOUS SUIVRE</a:t>
            </a:r>
            <a:endParaRPr/>
          </a:p>
        </p:txBody>
      </p:sp>
      <p:sp>
        <p:nvSpPr>
          <p:cNvPr id="189" name="Google Shape;189;p4"/>
          <p:cNvSpPr/>
          <p:nvPr/>
        </p:nvSpPr>
        <p:spPr>
          <a:xfrm>
            <a:off x="260979" y="385125"/>
            <a:ext cx="2670422" cy="382782"/>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MOT D’ACCUEIL</a:t>
            </a:r>
            <a:endParaRPr/>
          </a:p>
        </p:txBody>
      </p:sp>
      <p:sp>
        <p:nvSpPr>
          <p:cNvPr id="190" name="Google Shape;190;p4"/>
          <p:cNvSpPr/>
          <p:nvPr/>
        </p:nvSpPr>
        <p:spPr>
          <a:xfrm>
            <a:off x="85264" y="2710623"/>
            <a:ext cx="3313272" cy="382782"/>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NOTRE PHILOSOPHIE</a:t>
            </a:r>
            <a:endParaRPr/>
          </a:p>
        </p:txBody>
      </p:sp>
      <p:sp>
        <p:nvSpPr>
          <p:cNvPr id="191" name="Google Shape;191;p4"/>
          <p:cNvSpPr/>
          <p:nvPr/>
        </p:nvSpPr>
        <p:spPr>
          <a:xfrm>
            <a:off x="2184253" y="5641386"/>
            <a:ext cx="2994456" cy="382782"/>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NOS TEMPS FORTS</a:t>
            </a:r>
            <a:endParaRPr/>
          </a:p>
        </p:txBody>
      </p:sp>
      <p:pic>
        <p:nvPicPr>
          <p:cNvPr descr="Icône Facebook bleu" id="192" name="Google Shape;192;p4">
            <a:hlinkClick r:id="rId13"/>
          </p:cNvPr>
          <p:cNvPicPr preferRelativeResize="0"/>
          <p:nvPr/>
        </p:nvPicPr>
        <p:blipFill rotWithShape="1">
          <a:blip r:embed="rId14">
            <a:alphaModFix/>
          </a:blip>
          <a:srcRect b="0" l="0" r="0" t="0"/>
          <a:stretch/>
        </p:blipFill>
        <p:spPr>
          <a:xfrm>
            <a:off x="1679082" y="8552457"/>
            <a:ext cx="855188" cy="855188"/>
          </a:xfrm>
          <a:prstGeom prst="rect">
            <a:avLst/>
          </a:prstGeom>
          <a:noFill/>
          <a:ln>
            <a:noFill/>
          </a:ln>
        </p:spPr>
      </p:pic>
      <p:sp>
        <p:nvSpPr>
          <p:cNvPr id="193" name="Google Shape;193;p4"/>
          <p:cNvSpPr txBox="1"/>
          <p:nvPr/>
        </p:nvSpPr>
        <p:spPr>
          <a:xfrm>
            <a:off x="1283684" y="1045983"/>
            <a:ext cx="5947695" cy="12772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rgbClr val="002060"/>
                </a:solidFill>
                <a:latin typeface="Calibri"/>
                <a:ea typeface="Calibri"/>
                <a:cs typeface="Calibri"/>
                <a:sym typeface="Calibri"/>
              </a:rPr>
              <a:t>Bienvenue à vous dans le monde fédéral ! En prenant votre licence </a:t>
            </a:r>
            <a:endParaRPr/>
          </a:p>
          <a:p>
            <a:pPr indent="0" lvl="0" marL="0" marR="0" rtl="0" algn="l">
              <a:spcBef>
                <a:spcPts val="0"/>
              </a:spcBef>
              <a:spcAft>
                <a:spcPts val="0"/>
              </a:spcAft>
              <a:buNone/>
            </a:pPr>
            <a:r>
              <a:rPr lang="fr-FR" sz="1100">
                <a:solidFill>
                  <a:srgbClr val="002060"/>
                </a:solidFill>
                <a:latin typeface="Calibri"/>
                <a:ea typeface="Calibri"/>
                <a:cs typeface="Calibri"/>
                <a:sym typeface="Calibri"/>
              </a:rPr>
              <a:t>au club de […….], vous entrez dans un écosystème sportif structuré et où chaque échelon joue un rôle primordial dans le développement de notre sport sous toutes ses facettes !</a:t>
            </a:r>
            <a:endParaRPr/>
          </a:p>
          <a:p>
            <a:pPr indent="0" lvl="0" marL="0" marR="0" rtl="0" algn="l">
              <a:spcBef>
                <a:spcPts val="0"/>
              </a:spcBef>
              <a:spcAft>
                <a:spcPts val="0"/>
              </a:spcAft>
              <a:buNone/>
            </a:pPr>
            <a:r>
              <a:rPr lang="fr-FR" sz="1100">
                <a:solidFill>
                  <a:srgbClr val="002060"/>
                </a:solidFill>
                <a:latin typeface="Calibri"/>
                <a:ea typeface="Calibri"/>
                <a:cs typeface="Calibri"/>
                <a:sym typeface="Calibri"/>
              </a:rPr>
              <a:t>Nous vous souhaitons une très belle année de badminton et nous espérons que votre expérience de badiste sera la plus réussie possible ! Nous nous tenons, chacun d’entre nous, à votre disposition en cas de questions ou de soucis !</a:t>
            </a:r>
            <a:endParaRPr/>
          </a:p>
          <a:p>
            <a:pPr indent="0" lvl="0" marL="0" marR="0" rtl="0" algn="r">
              <a:spcBef>
                <a:spcPts val="0"/>
              </a:spcBef>
              <a:spcAft>
                <a:spcPts val="0"/>
              </a:spcAft>
              <a:buNone/>
            </a:pPr>
            <a:r>
              <a:rPr b="1" lang="fr-FR" sz="1100">
                <a:solidFill>
                  <a:schemeClr val="dk1"/>
                </a:solidFill>
                <a:latin typeface="Calibri"/>
                <a:ea typeface="Calibri"/>
                <a:cs typeface="Calibri"/>
                <a:sym typeface="Calibri"/>
              </a:rPr>
              <a:t>Laure GRANGEON, présidente de la ligue AURA Badminton</a:t>
            </a:r>
            <a:endParaRPr/>
          </a:p>
        </p:txBody>
      </p:sp>
      <p:pic>
        <p:nvPicPr>
          <p:cNvPr id="194" name="Google Shape;194;p4"/>
          <p:cNvPicPr preferRelativeResize="0"/>
          <p:nvPr/>
        </p:nvPicPr>
        <p:blipFill rotWithShape="1">
          <a:blip r:embed="rId4">
            <a:alphaModFix/>
          </a:blip>
          <a:srcRect b="0" l="0" r="64188" t="0"/>
          <a:stretch/>
        </p:blipFill>
        <p:spPr>
          <a:xfrm rot="5400000">
            <a:off x="214316" y="3368925"/>
            <a:ext cx="472130" cy="378837"/>
          </a:xfrm>
          <a:prstGeom prst="rect">
            <a:avLst/>
          </a:prstGeom>
          <a:noFill/>
          <a:ln>
            <a:noFill/>
          </a:ln>
        </p:spPr>
      </p:pic>
      <p:pic>
        <p:nvPicPr>
          <p:cNvPr id="195" name="Google Shape;195;p4"/>
          <p:cNvPicPr preferRelativeResize="0"/>
          <p:nvPr/>
        </p:nvPicPr>
        <p:blipFill rotWithShape="1">
          <a:blip r:embed="rId4">
            <a:alphaModFix/>
          </a:blip>
          <a:srcRect b="0" l="0" r="64188" t="0"/>
          <a:stretch/>
        </p:blipFill>
        <p:spPr>
          <a:xfrm rot="5400000">
            <a:off x="214316" y="4075533"/>
            <a:ext cx="472130" cy="378837"/>
          </a:xfrm>
          <a:prstGeom prst="rect">
            <a:avLst/>
          </a:prstGeom>
          <a:noFill/>
          <a:ln>
            <a:noFill/>
          </a:ln>
        </p:spPr>
      </p:pic>
      <p:pic>
        <p:nvPicPr>
          <p:cNvPr id="196" name="Google Shape;196;p4"/>
          <p:cNvPicPr preferRelativeResize="0"/>
          <p:nvPr/>
        </p:nvPicPr>
        <p:blipFill rotWithShape="1">
          <a:blip r:embed="rId4">
            <a:alphaModFix/>
          </a:blip>
          <a:srcRect b="0" l="0" r="64188" t="0"/>
          <a:stretch/>
        </p:blipFill>
        <p:spPr>
          <a:xfrm rot="5400000">
            <a:off x="1868827" y="4069929"/>
            <a:ext cx="472130" cy="378837"/>
          </a:xfrm>
          <a:prstGeom prst="rect">
            <a:avLst/>
          </a:prstGeom>
          <a:noFill/>
          <a:ln>
            <a:noFill/>
          </a:ln>
        </p:spPr>
      </p:pic>
      <p:pic>
        <p:nvPicPr>
          <p:cNvPr id="197" name="Google Shape;197;p4"/>
          <p:cNvPicPr preferRelativeResize="0"/>
          <p:nvPr/>
        </p:nvPicPr>
        <p:blipFill rotWithShape="1">
          <a:blip r:embed="rId4">
            <a:alphaModFix/>
          </a:blip>
          <a:srcRect b="0" l="0" r="64188" t="0"/>
          <a:stretch/>
        </p:blipFill>
        <p:spPr>
          <a:xfrm rot="5400000">
            <a:off x="1868828" y="3406990"/>
            <a:ext cx="472130" cy="378837"/>
          </a:xfrm>
          <a:prstGeom prst="rect">
            <a:avLst/>
          </a:prstGeom>
          <a:noFill/>
          <a:ln>
            <a:noFill/>
          </a:ln>
        </p:spPr>
      </p:pic>
      <p:sp>
        <p:nvSpPr>
          <p:cNvPr id="198" name="Google Shape;198;p4"/>
          <p:cNvSpPr txBox="1"/>
          <p:nvPr/>
        </p:nvSpPr>
        <p:spPr>
          <a:xfrm>
            <a:off x="532985" y="3314272"/>
            <a:ext cx="141225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2060"/>
                </a:solidFill>
                <a:latin typeface="Calibri"/>
                <a:ea typeface="Calibri"/>
                <a:cs typeface="Calibri"/>
                <a:sym typeface="Calibri"/>
              </a:rPr>
              <a:t>STRUCTURER</a:t>
            </a:r>
            <a:endParaRPr/>
          </a:p>
        </p:txBody>
      </p:sp>
      <p:sp>
        <p:nvSpPr>
          <p:cNvPr id="199" name="Google Shape;199;p4"/>
          <p:cNvSpPr txBox="1"/>
          <p:nvPr/>
        </p:nvSpPr>
        <p:spPr>
          <a:xfrm>
            <a:off x="532985" y="4057025"/>
            <a:ext cx="141225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2060"/>
                </a:solidFill>
                <a:latin typeface="Calibri"/>
                <a:ea typeface="Calibri"/>
                <a:cs typeface="Calibri"/>
                <a:sym typeface="Calibri"/>
              </a:rPr>
              <a:t>EMPLOYER</a:t>
            </a:r>
            <a:endParaRPr/>
          </a:p>
        </p:txBody>
      </p:sp>
      <p:sp>
        <p:nvSpPr>
          <p:cNvPr id="200" name="Google Shape;200;p4"/>
          <p:cNvSpPr txBox="1"/>
          <p:nvPr/>
        </p:nvSpPr>
        <p:spPr>
          <a:xfrm>
            <a:off x="2171716" y="3314272"/>
            <a:ext cx="141225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2060"/>
                </a:solidFill>
                <a:latin typeface="Calibri"/>
                <a:ea typeface="Calibri"/>
                <a:cs typeface="Calibri"/>
                <a:sym typeface="Calibri"/>
              </a:rPr>
              <a:t>FIDELISER</a:t>
            </a:r>
            <a:endParaRPr/>
          </a:p>
        </p:txBody>
      </p:sp>
      <p:sp>
        <p:nvSpPr>
          <p:cNvPr id="201" name="Google Shape;201;p4"/>
          <p:cNvSpPr txBox="1"/>
          <p:nvPr/>
        </p:nvSpPr>
        <p:spPr>
          <a:xfrm>
            <a:off x="2168083" y="4014642"/>
            <a:ext cx="141225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2060"/>
                </a:solidFill>
                <a:latin typeface="Calibri"/>
                <a:ea typeface="Calibri"/>
                <a:cs typeface="Calibri"/>
                <a:sym typeface="Calibri"/>
              </a:rPr>
              <a:t>PERFORMER</a:t>
            </a:r>
            <a:endParaRPr/>
          </a:p>
        </p:txBody>
      </p:sp>
      <p:sp>
        <p:nvSpPr>
          <p:cNvPr id="202" name="Google Shape;202;p4"/>
          <p:cNvSpPr txBox="1"/>
          <p:nvPr/>
        </p:nvSpPr>
        <p:spPr>
          <a:xfrm>
            <a:off x="79555" y="4674125"/>
            <a:ext cx="243967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400">
                <a:solidFill>
                  <a:srgbClr val="00B0F0"/>
                </a:solidFill>
                <a:latin typeface="Calibri"/>
                <a:ea typeface="Calibri"/>
                <a:cs typeface="Calibri"/>
                <a:sym typeface="Calibri"/>
              </a:rPr>
              <a:t>Consulter le projet </a:t>
            </a:r>
            <a:endParaRPr/>
          </a:p>
          <a:p>
            <a:pPr indent="0" lvl="0" marL="0" marR="0" rtl="0" algn="ctr">
              <a:spcBef>
                <a:spcPts val="0"/>
              </a:spcBef>
              <a:spcAft>
                <a:spcPts val="0"/>
              </a:spcAft>
              <a:buNone/>
            </a:pPr>
            <a:r>
              <a:rPr b="1" i="1" lang="fr-FR" sz="1400">
                <a:solidFill>
                  <a:srgbClr val="00B0F0"/>
                </a:solidFill>
                <a:latin typeface="Calibri"/>
                <a:ea typeface="Calibri"/>
                <a:cs typeface="Calibri"/>
                <a:sym typeface="Calibri"/>
              </a:rPr>
              <a:t>de la ligue</a:t>
            </a:r>
            <a:endParaRPr/>
          </a:p>
        </p:txBody>
      </p:sp>
      <p:sp>
        <p:nvSpPr>
          <p:cNvPr id="203" name="Google Shape;203;p4"/>
          <p:cNvSpPr txBox="1"/>
          <p:nvPr/>
        </p:nvSpPr>
        <p:spPr>
          <a:xfrm>
            <a:off x="4287159" y="3202794"/>
            <a:ext cx="3210282"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2060"/>
                </a:solidFill>
                <a:latin typeface="Calibri"/>
                <a:ea typeface="Calibri"/>
                <a:cs typeface="Calibri"/>
                <a:sym typeface="Calibri"/>
              </a:rPr>
              <a:t>189 Clubs</a:t>
            </a:r>
            <a:endParaRPr/>
          </a:p>
          <a:p>
            <a:pPr indent="0" lvl="0" marL="0" marR="0" rtl="0" algn="ctr">
              <a:spcBef>
                <a:spcPts val="0"/>
              </a:spcBef>
              <a:spcAft>
                <a:spcPts val="0"/>
              </a:spcAft>
              <a:buNone/>
            </a:pPr>
            <a:r>
              <a:rPr b="1" lang="fr-FR" sz="1400">
                <a:solidFill>
                  <a:srgbClr val="002060"/>
                </a:solidFill>
                <a:latin typeface="Calibri"/>
                <a:ea typeface="Calibri"/>
                <a:cs typeface="Calibri"/>
                <a:sym typeface="Calibri"/>
              </a:rPr>
              <a:t>25 000 licenciés</a:t>
            </a:r>
            <a:endParaRPr/>
          </a:p>
          <a:p>
            <a:pPr indent="0" lvl="0" marL="0" marR="0" rtl="0" algn="ctr">
              <a:spcBef>
                <a:spcPts val="0"/>
              </a:spcBef>
              <a:spcAft>
                <a:spcPts val="0"/>
              </a:spcAft>
              <a:buNone/>
            </a:pPr>
            <a:r>
              <a:rPr b="1" lang="fr-FR" sz="1400">
                <a:solidFill>
                  <a:srgbClr val="002060"/>
                </a:solidFill>
                <a:latin typeface="Calibri"/>
                <a:ea typeface="Calibri"/>
                <a:cs typeface="Calibri"/>
                <a:sym typeface="Calibri"/>
              </a:rPr>
              <a:t>9 salariés et 12 élus</a:t>
            </a:r>
            <a:endParaRPr/>
          </a:p>
          <a:p>
            <a:pPr indent="0" lvl="0" marL="0" marR="0" rtl="0" algn="ctr">
              <a:spcBef>
                <a:spcPts val="0"/>
              </a:spcBef>
              <a:spcAft>
                <a:spcPts val="0"/>
              </a:spcAft>
              <a:buNone/>
            </a:pPr>
            <a:r>
              <a:rPr b="1" lang="fr-FR" sz="1400">
                <a:solidFill>
                  <a:srgbClr val="002060"/>
                </a:solidFill>
                <a:latin typeface="Calibri"/>
                <a:ea typeface="Calibri"/>
                <a:cs typeface="Calibri"/>
                <a:sym typeface="Calibri"/>
              </a:rPr>
              <a:t>102 écoles de bad’ labellisées</a:t>
            </a:r>
            <a:endParaRPr/>
          </a:p>
          <a:p>
            <a:pPr indent="0" lvl="0" marL="0" marR="0" rtl="0" algn="ctr">
              <a:spcBef>
                <a:spcPts val="0"/>
              </a:spcBef>
              <a:spcAft>
                <a:spcPts val="0"/>
              </a:spcAft>
              <a:buNone/>
            </a:pPr>
            <a:r>
              <a:rPr b="1" lang="fr-FR" sz="1400">
                <a:solidFill>
                  <a:srgbClr val="002060"/>
                </a:solidFill>
                <a:latin typeface="Calibri"/>
                <a:ea typeface="Calibri"/>
                <a:cs typeface="Calibri"/>
                <a:sym typeface="Calibri"/>
              </a:rPr>
              <a:t>12 joueurs au pôle espoirs </a:t>
            </a:r>
            <a:endParaRPr/>
          </a:p>
          <a:p>
            <a:pPr indent="0" lvl="0" marL="0" marR="0" rtl="0" algn="ctr">
              <a:spcBef>
                <a:spcPts val="0"/>
              </a:spcBef>
              <a:spcAft>
                <a:spcPts val="0"/>
              </a:spcAft>
              <a:buNone/>
            </a:pPr>
            <a:r>
              <a:rPr b="1" lang="fr-FR" sz="1400">
                <a:solidFill>
                  <a:srgbClr val="002060"/>
                </a:solidFill>
                <a:latin typeface="Calibri"/>
                <a:ea typeface="Calibri"/>
                <a:cs typeface="Calibri"/>
                <a:sym typeface="Calibri"/>
              </a:rPr>
              <a:t>Des centaines de raison de jouer au bad’ </a:t>
            </a:r>
            <a:endParaRPr/>
          </a:p>
        </p:txBody>
      </p:sp>
      <p:sp>
        <p:nvSpPr>
          <p:cNvPr id="204" name="Google Shape;204;p4"/>
          <p:cNvSpPr txBox="1"/>
          <p:nvPr/>
        </p:nvSpPr>
        <p:spPr>
          <a:xfrm>
            <a:off x="4160776" y="4927394"/>
            <a:ext cx="243967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400">
                <a:solidFill>
                  <a:srgbClr val="00B0F0"/>
                </a:solidFill>
                <a:latin typeface="Calibri"/>
                <a:ea typeface="Calibri"/>
                <a:cs typeface="Calibri"/>
                <a:sym typeface="Calibri"/>
              </a:rPr>
              <a:t>Découvrir notre équipe</a:t>
            </a:r>
            <a:endParaRPr/>
          </a:p>
        </p:txBody>
      </p:sp>
      <p:cxnSp>
        <p:nvCxnSpPr>
          <p:cNvPr id="205" name="Google Shape;205;p4"/>
          <p:cNvCxnSpPr/>
          <p:nvPr/>
        </p:nvCxnSpPr>
        <p:spPr>
          <a:xfrm flipH="1" rot="10800000">
            <a:off x="3576637" y="2617711"/>
            <a:ext cx="859837" cy="2565171"/>
          </a:xfrm>
          <a:prstGeom prst="straightConnector1">
            <a:avLst/>
          </a:prstGeom>
          <a:noFill/>
          <a:ln cap="flat" cmpd="sng" w="76200">
            <a:solidFill>
              <a:srgbClr val="00B0F0"/>
            </a:solidFill>
            <a:prstDash val="solid"/>
            <a:miter lim="800000"/>
            <a:headEnd len="sm" w="sm" type="none"/>
            <a:tailEnd len="sm" w="sm" type="none"/>
          </a:ln>
        </p:spPr>
      </p:cxnSp>
      <p:cxnSp>
        <p:nvCxnSpPr>
          <p:cNvPr id="206" name="Google Shape;206;p4"/>
          <p:cNvCxnSpPr/>
          <p:nvPr/>
        </p:nvCxnSpPr>
        <p:spPr>
          <a:xfrm flipH="1" rot="10800000">
            <a:off x="3844322" y="2997200"/>
            <a:ext cx="626971" cy="1887312"/>
          </a:xfrm>
          <a:prstGeom prst="straightConnector1">
            <a:avLst/>
          </a:prstGeom>
          <a:noFill/>
          <a:ln cap="flat" cmpd="sng" w="76200">
            <a:solidFill>
              <a:srgbClr val="2320E8"/>
            </a:solidFill>
            <a:prstDash val="solid"/>
            <a:miter lim="800000"/>
            <a:headEnd len="sm" w="sm" type="none"/>
            <a:tailEnd len="sm" w="sm" type="none"/>
          </a:ln>
        </p:spPr>
      </p:cxnSp>
      <p:cxnSp>
        <p:nvCxnSpPr>
          <p:cNvPr id="207" name="Google Shape;207;p4"/>
          <p:cNvCxnSpPr/>
          <p:nvPr/>
        </p:nvCxnSpPr>
        <p:spPr>
          <a:xfrm flipH="1" rot="10800000">
            <a:off x="3529362" y="2946400"/>
            <a:ext cx="626971" cy="1887312"/>
          </a:xfrm>
          <a:prstGeom prst="straightConnector1">
            <a:avLst/>
          </a:prstGeom>
          <a:noFill/>
          <a:ln cap="flat" cmpd="sng" w="76200">
            <a:solidFill>
              <a:srgbClr val="2320E8"/>
            </a:solidFill>
            <a:prstDash val="solid"/>
            <a:miter lim="800000"/>
            <a:headEnd len="sm" w="sm" type="none"/>
            <a:tailEnd len="sm" w="sm" type="none"/>
          </a:ln>
        </p:spPr>
      </p:cxnSp>
      <p:sp>
        <p:nvSpPr>
          <p:cNvPr id="208" name="Google Shape;208;p4"/>
          <p:cNvSpPr/>
          <p:nvPr/>
        </p:nvSpPr>
        <p:spPr>
          <a:xfrm>
            <a:off x="288004" y="6238239"/>
            <a:ext cx="6915803" cy="504000"/>
          </a:xfrm>
          <a:prstGeom prst="rightArrow">
            <a:avLst>
              <a:gd fmla="val 50000" name="adj1"/>
              <a:gd fmla="val 50000" name="adj2"/>
            </a:avLst>
          </a:prstGeom>
          <a:solidFill>
            <a:srgbClr val="20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4"/>
          <p:cNvSpPr/>
          <p:nvPr/>
        </p:nvSpPr>
        <p:spPr>
          <a:xfrm>
            <a:off x="2282238" y="6155457"/>
            <a:ext cx="106815" cy="648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4"/>
          <p:cNvSpPr/>
          <p:nvPr/>
        </p:nvSpPr>
        <p:spPr>
          <a:xfrm>
            <a:off x="5285698" y="6125527"/>
            <a:ext cx="106815" cy="648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4"/>
          <p:cNvSpPr/>
          <p:nvPr/>
        </p:nvSpPr>
        <p:spPr>
          <a:xfrm>
            <a:off x="6547614" y="6149707"/>
            <a:ext cx="106815" cy="648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p4"/>
          <p:cNvSpPr txBox="1"/>
          <p:nvPr/>
        </p:nvSpPr>
        <p:spPr>
          <a:xfrm>
            <a:off x="5616335" y="6893252"/>
            <a:ext cx="207618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U19 international</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3 – 6 avril 2025 </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Voiron (38)</a:t>
            </a:r>
            <a:endParaRPr/>
          </a:p>
        </p:txBody>
      </p:sp>
      <p:sp>
        <p:nvSpPr>
          <p:cNvPr id="213" name="Google Shape;213;p4"/>
          <p:cNvSpPr txBox="1"/>
          <p:nvPr/>
        </p:nvSpPr>
        <p:spPr>
          <a:xfrm>
            <a:off x="4354419" y="6835298"/>
            <a:ext cx="2076188"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Assemblée </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Générale</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10 mars 2025</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Lyon (69)</a:t>
            </a:r>
            <a:endParaRPr/>
          </a:p>
        </p:txBody>
      </p:sp>
      <p:sp>
        <p:nvSpPr>
          <p:cNvPr id="214" name="Google Shape;214;p4"/>
          <p:cNvSpPr txBox="1"/>
          <p:nvPr/>
        </p:nvSpPr>
        <p:spPr>
          <a:xfrm>
            <a:off x="2774984" y="6854827"/>
            <a:ext cx="2076188"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Championnat </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Régional </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Jeunes</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1</a:t>
            </a:r>
            <a:r>
              <a:rPr b="1" baseline="30000" lang="fr-FR" sz="1200">
                <a:solidFill>
                  <a:srgbClr val="002060"/>
                </a:solidFill>
                <a:latin typeface="Calibri"/>
                <a:ea typeface="Calibri"/>
                <a:cs typeface="Calibri"/>
                <a:sym typeface="Calibri"/>
              </a:rPr>
              <a:t>-</a:t>
            </a:r>
            <a:r>
              <a:rPr b="1" lang="fr-FR" sz="1200">
                <a:solidFill>
                  <a:srgbClr val="002060"/>
                </a:solidFill>
                <a:latin typeface="Calibri"/>
                <a:ea typeface="Calibri"/>
                <a:cs typeface="Calibri"/>
                <a:sym typeface="Calibri"/>
              </a:rPr>
              <a:t>2 février 2025</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Voiron (38)</a:t>
            </a:r>
            <a:endParaRPr/>
          </a:p>
        </p:txBody>
      </p:sp>
      <p:sp>
        <p:nvSpPr>
          <p:cNvPr id="215" name="Google Shape;215;p4"/>
          <p:cNvSpPr txBox="1"/>
          <p:nvPr/>
        </p:nvSpPr>
        <p:spPr>
          <a:xfrm>
            <a:off x="1357340" y="6862865"/>
            <a:ext cx="2076188"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Championnat </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Régional </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Vétérans</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14-15 décembre 2024</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Voiron (38)</a:t>
            </a:r>
            <a:endParaRPr/>
          </a:p>
        </p:txBody>
      </p:sp>
      <p:sp>
        <p:nvSpPr>
          <p:cNvPr id="216" name="Google Shape;216;p4"/>
          <p:cNvSpPr txBox="1"/>
          <p:nvPr/>
        </p:nvSpPr>
        <p:spPr>
          <a:xfrm>
            <a:off x="-244873" y="9475663"/>
            <a:ext cx="20761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badminton-aura.org</a:t>
            </a:r>
            <a:endParaRPr/>
          </a:p>
        </p:txBody>
      </p:sp>
      <p:sp>
        <p:nvSpPr>
          <p:cNvPr id="217" name="Google Shape;217;p4"/>
          <p:cNvSpPr txBox="1"/>
          <p:nvPr/>
        </p:nvSpPr>
        <p:spPr>
          <a:xfrm>
            <a:off x="1098498" y="9469168"/>
            <a:ext cx="207618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Ligue Auvergne</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Rhône-Alpes</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Badminton</a:t>
            </a:r>
            <a:endParaRPr/>
          </a:p>
        </p:txBody>
      </p:sp>
      <p:sp>
        <p:nvSpPr>
          <p:cNvPr id="218" name="Google Shape;218;p4"/>
          <p:cNvSpPr txBox="1"/>
          <p:nvPr/>
        </p:nvSpPr>
        <p:spPr>
          <a:xfrm>
            <a:off x="2547975" y="9459333"/>
            <a:ext cx="20761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ligueaurabadminton</a:t>
            </a:r>
            <a:endParaRPr b="1" sz="1200">
              <a:solidFill>
                <a:srgbClr val="002060"/>
              </a:solidFill>
              <a:latin typeface="Calibri"/>
              <a:ea typeface="Calibri"/>
              <a:cs typeface="Calibri"/>
              <a:sym typeface="Calibri"/>
            </a:endParaRPr>
          </a:p>
        </p:txBody>
      </p:sp>
      <p:sp>
        <p:nvSpPr>
          <p:cNvPr id="219" name="Google Shape;219;p4"/>
          <p:cNvSpPr txBox="1"/>
          <p:nvPr/>
        </p:nvSpPr>
        <p:spPr>
          <a:xfrm>
            <a:off x="4077755" y="9444552"/>
            <a:ext cx="207618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Ligue Auvergne</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Rhône-Alpes</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Badminton</a:t>
            </a:r>
            <a:endParaRPr/>
          </a:p>
        </p:txBody>
      </p:sp>
      <p:sp>
        <p:nvSpPr>
          <p:cNvPr id="220" name="Google Shape;220;p4"/>
          <p:cNvSpPr txBox="1"/>
          <p:nvPr/>
        </p:nvSpPr>
        <p:spPr>
          <a:xfrm>
            <a:off x="5641467" y="9413166"/>
            <a:ext cx="207618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Ligue Auvergne</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Rhône-Alpes</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Badminton</a:t>
            </a:r>
            <a:endParaRPr/>
          </a:p>
        </p:txBody>
      </p:sp>
      <p:sp>
        <p:nvSpPr>
          <p:cNvPr id="221" name="Google Shape;221;p4"/>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800">
                <a:solidFill>
                  <a:schemeClr val="lt1"/>
                </a:solidFill>
                <a:latin typeface="Calibri"/>
                <a:ea typeface="Calibri"/>
                <a:cs typeface="Calibri"/>
                <a:sym typeface="Calibri"/>
              </a:rPr>
              <a:t>3</a:t>
            </a:r>
            <a:endParaRPr/>
          </a:p>
        </p:txBody>
      </p:sp>
      <p:sp>
        <p:nvSpPr>
          <p:cNvPr id="222" name="Google Shape;222;p4"/>
          <p:cNvSpPr/>
          <p:nvPr/>
        </p:nvSpPr>
        <p:spPr>
          <a:xfrm rot="-4157445">
            <a:off x="4378677" y="-2252117"/>
            <a:ext cx="3036214" cy="3762594"/>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4"/>
          <p:cNvSpPr txBox="1"/>
          <p:nvPr/>
        </p:nvSpPr>
        <p:spPr>
          <a:xfrm>
            <a:off x="-174489" y="6879494"/>
            <a:ext cx="2076188"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2060"/>
                </a:solidFill>
                <a:latin typeface="Calibri"/>
                <a:ea typeface="Calibri"/>
                <a:cs typeface="Calibri"/>
                <a:sym typeface="Calibri"/>
              </a:rPr>
              <a:t>Championnat Régional  </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Doubles et Mixte</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Seniors</a:t>
            </a:r>
            <a:endParaRPr/>
          </a:p>
          <a:p>
            <a:pPr indent="0" lvl="0" marL="0" marR="0" rtl="0" algn="ctr">
              <a:spcBef>
                <a:spcPts val="0"/>
              </a:spcBef>
              <a:spcAft>
                <a:spcPts val="0"/>
              </a:spcAft>
              <a:buNone/>
            </a:pPr>
            <a:r>
              <a:rPr b="1" lang="fr-FR" sz="1200">
                <a:solidFill>
                  <a:srgbClr val="002060"/>
                </a:solidFill>
                <a:latin typeface="Calibri"/>
                <a:ea typeface="Calibri"/>
                <a:cs typeface="Calibri"/>
                <a:sym typeface="Calibri"/>
              </a:rPr>
              <a:t>12-13 octobre 2024</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Lieu à définir </a:t>
            </a:r>
            <a:endParaRPr/>
          </a:p>
        </p:txBody>
      </p:sp>
      <p:sp>
        <p:nvSpPr>
          <p:cNvPr id="224" name="Google Shape;224;p4"/>
          <p:cNvSpPr/>
          <p:nvPr/>
        </p:nvSpPr>
        <p:spPr>
          <a:xfrm>
            <a:off x="885516" y="6158924"/>
            <a:ext cx="106815" cy="648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4"/>
          <p:cNvSpPr/>
          <p:nvPr/>
        </p:nvSpPr>
        <p:spPr>
          <a:xfrm>
            <a:off x="3711897" y="6191743"/>
            <a:ext cx="106815" cy="648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4"/>
          <p:cNvSpPr/>
          <p:nvPr/>
        </p:nvSpPr>
        <p:spPr>
          <a:xfrm>
            <a:off x="6035687" y="3439434"/>
            <a:ext cx="2298141" cy="553998"/>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fr-FR" sz="12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227" name="Google Shape;227;p4"/>
          <p:cNvSpPr/>
          <p:nvPr/>
        </p:nvSpPr>
        <p:spPr>
          <a:xfrm>
            <a:off x="6035687" y="3300934"/>
            <a:ext cx="2298141" cy="830997"/>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fr-FR" sz="1200" u="none" cap="none" strike="noStrike">
                <a:solidFill>
                  <a:srgbClr val="000000"/>
                </a:solidFill>
                <a:latin typeface="Arial"/>
                <a:ea typeface="Arial"/>
                <a:cs typeface="Arial"/>
                <a:sym typeface="Arial"/>
              </a:rPr>
              <a:t>﻿</a:t>
            </a:r>
            <a:endParaRPr b="0" i="0" sz="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Arial"/>
              <a:buNone/>
            </a:pPr>
            <a:br>
              <a:rPr b="0" i="0" lang="fr-FR"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pic>
        <p:nvPicPr>
          <p:cNvPr id="228" name="Google Shape;228;p4"/>
          <p:cNvPicPr preferRelativeResize="0"/>
          <p:nvPr/>
        </p:nvPicPr>
        <p:blipFill rotWithShape="1">
          <a:blip r:embed="rId15">
            <a:alphaModFix/>
          </a:blip>
          <a:srcRect b="0" l="0" r="0" t="0"/>
          <a:stretch/>
        </p:blipFill>
        <p:spPr>
          <a:xfrm>
            <a:off x="6361228" y="4740204"/>
            <a:ext cx="755200" cy="753344"/>
          </a:xfrm>
          <a:prstGeom prst="rect">
            <a:avLst/>
          </a:prstGeom>
          <a:noFill/>
          <a:ln>
            <a:noFill/>
          </a:ln>
        </p:spPr>
      </p:pic>
      <p:pic>
        <p:nvPicPr>
          <p:cNvPr id="229" name="Google Shape;229;p4"/>
          <p:cNvPicPr preferRelativeResize="0"/>
          <p:nvPr/>
        </p:nvPicPr>
        <p:blipFill rotWithShape="1">
          <a:blip r:embed="rId16">
            <a:alphaModFix/>
          </a:blip>
          <a:srcRect b="0" l="0" r="0" t="0"/>
          <a:stretch/>
        </p:blipFill>
        <p:spPr>
          <a:xfrm>
            <a:off x="2246497" y="4587789"/>
            <a:ext cx="692047" cy="6990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5"/>
          <p:cNvSpPr/>
          <p:nvPr/>
        </p:nvSpPr>
        <p:spPr>
          <a:xfrm>
            <a:off x="1916848" y="5762912"/>
            <a:ext cx="3725976" cy="380101"/>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SE FORMER AVEC NOUS</a:t>
            </a:r>
            <a:endParaRPr/>
          </a:p>
        </p:txBody>
      </p:sp>
      <p:sp>
        <p:nvSpPr>
          <p:cNvPr id="235" name="Google Shape;235;p5"/>
          <p:cNvSpPr/>
          <p:nvPr/>
        </p:nvSpPr>
        <p:spPr>
          <a:xfrm>
            <a:off x="1902333" y="7868555"/>
            <a:ext cx="3725976" cy="380101"/>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NOS BONS PLANS</a:t>
            </a:r>
            <a:endParaRPr/>
          </a:p>
        </p:txBody>
      </p:sp>
      <p:sp>
        <p:nvSpPr>
          <p:cNvPr id="236" name="Google Shape;236;p5"/>
          <p:cNvSpPr/>
          <p:nvPr/>
        </p:nvSpPr>
        <p:spPr>
          <a:xfrm>
            <a:off x="267336" y="182448"/>
            <a:ext cx="3725976" cy="380101"/>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NOTRE RÔLE</a:t>
            </a:r>
            <a:endParaRPr/>
          </a:p>
        </p:txBody>
      </p:sp>
      <p:sp>
        <p:nvSpPr>
          <p:cNvPr id="237" name="Google Shape;237;p5"/>
          <p:cNvSpPr/>
          <p:nvPr/>
        </p:nvSpPr>
        <p:spPr>
          <a:xfrm>
            <a:off x="1583835" y="3734622"/>
            <a:ext cx="4392000" cy="380101"/>
          </a:xfrm>
          <a:prstGeom prst="flowChartInputOutput">
            <a:avLst/>
          </a:prstGeom>
          <a:solidFill>
            <a:srgbClr val="1F386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chemeClr val="lt1"/>
                </a:solidFill>
                <a:latin typeface="Calibri"/>
                <a:ea typeface="Calibri"/>
                <a:cs typeface="Calibri"/>
                <a:sym typeface="Calibri"/>
              </a:rPr>
              <a:t>LE PÔLE ESPOIRS DE VOIRON</a:t>
            </a:r>
            <a:endParaRPr/>
          </a:p>
        </p:txBody>
      </p:sp>
      <p:sp>
        <p:nvSpPr>
          <p:cNvPr id="238" name="Google Shape;238;p5"/>
          <p:cNvSpPr/>
          <p:nvPr/>
        </p:nvSpPr>
        <p:spPr>
          <a:xfrm rot="-4157445">
            <a:off x="4378677" y="-2252117"/>
            <a:ext cx="3036214" cy="3762594"/>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5"/>
          <p:cNvSpPr/>
          <p:nvPr/>
        </p:nvSpPr>
        <p:spPr>
          <a:xfrm rot="7849265">
            <a:off x="131475" y="989763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5"/>
          <p:cNvSpPr/>
          <p:nvPr/>
        </p:nvSpPr>
        <p:spPr>
          <a:xfrm rot="3900976">
            <a:off x="4780914" y="961991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41" name="Google Shape;241;p5"/>
          <p:cNvPicPr preferRelativeResize="0"/>
          <p:nvPr/>
        </p:nvPicPr>
        <p:blipFill rotWithShape="1">
          <a:blip r:embed="rId3">
            <a:alphaModFix/>
          </a:blip>
          <a:srcRect b="0" l="0" r="0" t="0"/>
          <a:stretch/>
        </p:blipFill>
        <p:spPr>
          <a:xfrm>
            <a:off x="267336" y="8030957"/>
            <a:ext cx="1023982" cy="723909"/>
          </a:xfrm>
          <a:prstGeom prst="rect">
            <a:avLst/>
          </a:prstGeom>
          <a:noFill/>
          <a:ln>
            <a:noFill/>
          </a:ln>
        </p:spPr>
      </p:pic>
      <p:pic>
        <p:nvPicPr>
          <p:cNvPr id="242" name="Google Shape;242;p5"/>
          <p:cNvPicPr preferRelativeResize="0"/>
          <p:nvPr/>
        </p:nvPicPr>
        <p:blipFill rotWithShape="1">
          <a:blip r:embed="rId4">
            <a:alphaModFix/>
          </a:blip>
          <a:srcRect b="0" l="0" r="0" t="0"/>
          <a:stretch/>
        </p:blipFill>
        <p:spPr>
          <a:xfrm>
            <a:off x="3190304" y="1302277"/>
            <a:ext cx="4243820" cy="2238568"/>
          </a:xfrm>
          <a:prstGeom prst="rect">
            <a:avLst/>
          </a:prstGeom>
          <a:noFill/>
          <a:ln>
            <a:noFill/>
          </a:ln>
        </p:spPr>
      </p:pic>
      <p:sp>
        <p:nvSpPr>
          <p:cNvPr id="243" name="Google Shape;243;p5"/>
          <p:cNvSpPr txBox="1"/>
          <p:nvPr/>
        </p:nvSpPr>
        <p:spPr>
          <a:xfrm>
            <a:off x="161898" y="1152385"/>
            <a:ext cx="3617937" cy="160043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1400">
                <a:solidFill>
                  <a:srgbClr val="002060"/>
                </a:solidFill>
                <a:latin typeface="Calibri"/>
                <a:ea typeface="Calibri"/>
                <a:cs typeface="Calibri"/>
                <a:sym typeface="Calibri"/>
              </a:rPr>
              <a:t>Aider les clubs et les comités à se structurer</a:t>
            </a:r>
            <a:endParaRPr/>
          </a:p>
          <a:p>
            <a:pPr indent="0" lvl="0" marL="0" marR="0" rtl="0" algn="just">
              <a:spcBef>
                <a:spcPts val="0"/>
              </a:spcBef>
              <a:spcAft>
                <a:spcPts val="0"/>
              </a:spcAft>
              <a:buNone/>
            </a:pPr>
            <a:r>
              <a:rPr b="1" lang="fr-FR" sz="1400">
                <a:solidFill>
                  <a:srgbClr val="002060"/>
                </a:solidFill>
                <a:latin typeface="Calibri"/>
                <a:ea typeface="Calibri"/>
                <a:cs typeface="Calibri"/>
                <a:sym typeface="Calibri"/>
              </a:rPr>
              <a:t>Soutenir les projets innovants</a:t>
            </a:r>
            <a:endParaRPr/>
          </a:p>
          <a:p>
            <a:pPr indent="0" lvl="0" marL="0" marR="0" rtl="0" algn="just">
              <a:spcBef>
                <a:spcPts val="0"/>
              </a:spcBef>
              <a:spcAft>
                <a:spcPts val="0"/>
              </a:spcAft>
              <a:buNone/>
            </a:pPr>
            <a:r>
              <a:rPr b="1" lang="fr-FR" sz="1400">
                <a:solidFill>
                  <a:srgbClr val="002060"/>
                </a:solidFill>
                <a:latin typeface="Calibri"/>
                <a:ea typeface="Calibri"/>
                <a:cs typeface="Calibri"/>
                <a:sym typeface="Calibri"/>
              </a:rPr>
              <a:t>Accompagner l’emploi</a:t>
            </a:r>
            <a:endParaRPr/>
          </a:p>
          <a:p>
            <a:pPr indent="0" lvl="0" marL="0" marR="0" rtl="0" algn="just">
              <a:spcBef>
                <a:spcPts val="0"/>
              </a:spcBef>
              <a:spcAft>
                <a:spcPts val="0"/>
              </a:spcAft>
              <a:buNone/>
            </a:pPr>
            <a:r>
              <a:rPr b="1" lang="fr-FR" sz="1400">
                <a:solidFill>
                  <a:srgbClr val="002060"/>
                </a:solidFill>
                <a:latin typeface="Calibri"/>
                <a:ea typeface="Calibri"/>
                <a:cs typeface="Calibri"/>
                <a:sym typeface="Calibri"/>
              </a:rPr>
              <a:t>Détecter et former les jeunes talents</a:t>
            </a:r>
            <a:endParaRPr/>
          </a:p>
          <a:p>
            <a:pPr indent="0" lvl="0" marL="0" marR="0" rtl="0" algn="just">
              <a:spcBef>
                <a:spcPts val="0"/>
              </a:spcBef>
              <a:spcAft>
                <a:spcPts val="0"/>
              </a:spcAft>
              <a:buNone/>
            </a:pPr>
            <a:r>
              <a:rPr b="1" lang="fr-FR" sz="1400">
                <a:solidFill>
                  <a:srgbClr val="002060"/>
                </a:solidFill>
                <a:latin typeface="Calibri"/>
                <a:ea typeface="Calibri"/>
                <a:cs typeface="Calibri"/>
                <a:sym typeface="Calibri"/>
              </a:rPr>
              <a:t>Former les encadrants, officiels et dirigeants</a:t>
            </a:r>
            <a:endParaRPr/>
          </a:p>
          <a:p>
            <a:pPr indent="0" lvl="0" marL="0" marR="0" rtl="0" algn="just">
              <a:spcBef>
                <a:spcPts val="0"/>
              </a:spcBef>
              <a:spcAft>
                <a:spcPts val="0"/>
              </a:spcAft>
              <a:buNone/>
            </a:pPr>
            <a:r>
              <a:rPr b="1" lang="fr-FR" sz="1400">
                <a:solidFill>
                  <a:srgbClr val="002060"/>
                </a:solidFill>
                <a:latin typeface="Calibri"/>
                <a:ea typeface="Calibri"/>
                <a:cs typeface="Calibri"/>
                <a:sym typeface="Calibri"/>
              </a:rPr>
              <a:t>Organiser les compétitions régionales</a:t>
            </a:r>
            <a:endParaRPr/>
          </a:p>
          <a:p>
            <a:pPr indent="0" lvl="0" marL="0" marR="0" rtl="0" algn="just">
              <a:spcBef>
                <a:spcPts val="0"/>
              </a:spcBef>
              <a:spcAft>
                <a:spcPts val="0"/>
              </a:spcAft>
              <a:buNone/>
            </a:pPr>
            <a:r>
              <a:rPr b="1" lang="fr-FR" sz="1400">
                <a:solidFill>
                  <a:srgbClr val="002060"/>
                </a:solidFill>
                <a:latin typeface="Calibri"/>
                <a:ea typeface="Calibri"/>
                <a:cs typeface="Calibri"/>
                <a:sym typeface="Calibri"/>
              </a:rPr>
              <a:t>Impulser l’engagement bénévole</a:t>
            </a:r>
            <a:endParaRPr/>
          </a:p>
        </p:txBody>
      </p:sp>
      <p:sp>
        <p:nvSpPr>
          <p:cNvPr id="244" name="Google Shape;244;p5"/>
          <p:cNvSpPr txBox="1"/>
          <p:nvPr/>
        </p:nvSpPr>
        <p:spPr>
          <a:xfrm>
            <a:off x="161898" y="815603"/>
            <a:ext cx="3617937"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1400" u="sng">
                <a:solidFill>
                  <a:srgbClr val="00B0F0"/>
                </a:solidFill>
                <a:latin typeface="Calibri"/>
                <a:ea typeface="Calibri"/>
                <a:cs typeface="Calibri"/>
                <a:sym typeface="Calibri"/>
              </a:rPr>
              <a:t>NOS MISSIONS PRINCIPALES</a:t>
            </a:r>
            <a:endParaRPr/>
          </a:p>
        </p:txBody>
      </p:sp>
      <p:sp>
        <p:nvSpPr>
          <p:cNvPr id="245" name="Google Shape;245;p5"/>
          <p:cNvSpPr txBox="1"/>
          <p:nvPr/>
        </p:nvSpPr>
        <p:spPr>
          <a:xfrm>
            <a:off x="5984378" y="5078493"/>
            <a:ext cx="152908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B0F0"/>
                </a:solidFill>
                <a:latin typeface="Calibri"/>
                <a:ea typeface="Calibri"/>
                <a:cs typeface="Calibri"/>
                <a:sym typeface="Calibri"/>
              </a:rPr>
              <a:t>Tout savoir </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Sur le pôle espoirs</a:t>
            </a:r>
            <a:endParaRPr/>
          </a:p>
        </p:txBody>
      </p:sp>
      <p:sp>
        <p:nvSpPr>
          <p:cNvPr id="246" name="Google Shape;246;p5"/>
          <p:cNvSpPr txBox="1"/>
          <p:nvPr/>
        </p:nvSpPr>
        <p:spPr>
          <a:xfrm>
            <a:off x="2340298" y="4253061"/>
            <a:ext cx="3644080" cy="13849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1200">
                <a:solidFill>
                  <a:srgbClr val="002060"/>
                </a:solidFill>
                <a:latin typeface="Calibri"/>
                <a:ea typeface="Calibri"/>
                <a:cs typeface="Calibri"/>
                <a:sym typeface="Calibri"/>
              </a:rPr>
              <a:t>Depuis 1997, la ligue porte le pôle espoirs de Voiron qui regroupe les meilleurs jeunes joueurs de la région entre 11 et 17 ans. Ils s’entraînent quotidiennement avec un emploi du temps aménagé et un suivi sportif, scolaire, médical et mental personnalisé pour leur permettre de mener à bien leur double projet sportif et scolaire.</a:t>
            </a:r>
            <a:endParaRPr/>
          </a:p>
        </p:txBody>
      </p:sp>
      <p:sp>
        <p:nvSpPr>
          <p:cNvPr id="247" name="Google Shape;247;p5"/>
          <p:cNvSpPr txBox="1"/>
          <p:nvPr/>
        </p:nvSpPr>
        <p:spPr>
          <a:xfrm>
            <a:off x="260352" y="6199808"/>
            <a:ext cx="1323483"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B0F0"/>
                </a:solidFill>
                <a:latin typeface="Calibri"/>
                <a:ea typeface="Calibri"/>
                <a:cs typeface="Calibri"/>
                <a:sym typeface="Calibri"/>
              </a:rPr>
              <a:t>ENCADRANTS</a:t>
            </a:r>
            <a:endParaRPr/>
          </a:p>
        </p:txBody>
      </p:sp>
      <p:sp>
        <p:nvSpPr>
          <p:cNvPr id="248" name="Google Shape;248;p5"/>
          <p:cNvSpPr txBox="1"/>
          <p:nvPr/>
        </p:nvSpPr>
        <p:spPr>
          <a:xfrm>
            <a:off x="2235026" y="6204340"/>
            <a:ext cx="1323483"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B0F0"/>
                </a:solidFill>
                <a:latin typeface="Calibri"/>
                <a:ea typeface="Calibri"/>
                <a:cs typeface="Calibri"/>
                <a:sym typeface="Calibri"/>
              </a:rPr>
              <a:t>DIRIGEANTS</a:t>
            </a:r>
            <a:endParaRPr/>
          </a:p>
        </p:txBody>
      </p:sp>
      <p:sp>
        <p:nvSpPr>
          <p:cNvPr id="249" name="Google Shape;249;p5"/>
          <p:cNvSpPr txBox="1"/>
          <p:nvPr/>
        </p:nvSpPr>
        <p:spPr>
          <a:xfrm>
            <a:off x="3576640" y="6189205"/>
            <a:ext cx="164951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B0F0"/>
                </a:solidFill>
                <a:latin typeface="Calibri"/>
                <a:ea typeface="Calibri"/>
                <a:cs typeface="Calibri"/>
                <a:sym typeface="Calibri"/>
              </a:rPr>
              <a:t>ORGANISATEURS</a:t>
            </a:r>
            <a:endParaRPr/>
          </a:p>
        </p:txBody>
      </p:sp>
      <p:sp>
        <p:nvSpPr>
          <p:cNvPr id="250" name="Google Shape;250;p5"/>
          <p:cNvSpPr txBox="1"/>
          <p:nvPr/>
        </p:nvSpPr>
        <p:spPr>
          <a:xfrm>
            <a:off x="5240731" y="6178537"/>
            <a:ext cx="201005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B0F0"/>
                </a:solidFill>
                <a:latin typeface="Calibri"/>
                <a:ea typeface="Calibri"/>
                <a:cs typeface="Calibri"/>
                <a:sym typeface="Calibri"/>
              </a:rPr>
              <a:t>OFFICIELS TECHNIQUES</a:t>
            </a:r>
            <a:endParaRPr/>
          </a:p>
        </p:txBody>
      </p:sp>
      <p:pic>
        <p:nvPicPr>
          <p:cNvPr id="251" name="Google Shape;251;p5"/>
          <p:cNvPicPr preferRelativeResize="0"/>
          <p:nvPr/>
        </p:nvPicPr>
        <p:blipFill rotWithShape="1">
          <a:blip r:embed="rId5">
            <a:alphaModFix/>
          </a:blip>
          <a:srcRect b="20990" l="20951" r="19349" t="27910"/>
          <a:stretch/>
        </p:blipFill>
        <p:spPr>
          <a:xfrm>
            <a:off x="231701" y="4371843"/>
            <a:ext cx="1952238" cy="1253430"/>
          </a:xfrm>
          <a:prstGeom prst="rect">
            <a:avLst/>
          </a:prstGeom>
          <a:noFill/>
          <a:ln>
            <a:noFill/>
          </a:ln>
        </p:spPr>
      </p:pic>
      <p:sp>
        <p:nvSpPr>
          <p:cNvPr id="252" name="Google Shape;252;p5"/>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800">
                <a:solidFill>
                  <a:schemeClr val="lt1"/>
                </a:solidFill>
                <a:latin typeface="Calibri"/>
                <a:ea typeface="Calibri"/>
                <a:cs typeface="Calibri"/>
                <a:sym typeface="Calibri"/>
              </a:rPr>
              <a:t>4</a:t>
            </a:r>
            <a:endParaRPr/>
          </a:p>
        </p:txBody>
      </p:sp>
      <p:pic>
        <p:nvPicPr>
          <p:cNvPr id="253" name="Google Shape;253;p5"/>
          <p:cNvPicPr preferRelativeResize="0"/>
          <p:nvPr/>
        </p:nvPicPr>
        <p:blipFill rotWithShape="1">
          <a:blip r:embed="rId6">
            <a:alphaModFix/>
          </a:blip>
          <a:srcRect b="0" l="0" r="0" t="0"/>
          <a:stretch/>
        </p:blipFill>
        <p:spPr>
          <a:xfrm>
            <a:off x="4705591" y="63791"/>
            <a:ext cx="2033237" cy="584263"/>
          </a:xfrm>
          <a:prstGeom prst="rect">
            <a:avLst/>
          </a:prstGeom>
          <a:noFill/>
          <a:ln>
            <a:noFill/>
          </a:ln>
        </p:spPr>
      </p:pic>
      <p:pic>
        <p:nvPicPr>
          <p:cNvPr id="254" name="Google Shape;254;p5"/>
          <p:cNvPicPr preferRelativeResize="0"/>
          <p:nvPr/>
        </p:nvPicPr>
        <p:blipFill rotWithShape="1">
          <a:blip r:embed="rId7">
            <a:alphaModFix/>
          </a:blip>
          <a:srcRect b="0" l="0" r="0" t="0"/>
          <a:stretch/>
        </p:blipFill>
        <p:spPr>
          <a:xfrm>
            <a:off x="6239548" y="4078705"/>
            <a:ext cx="934720" cy="934720"/>
          </a:xfrm>
          <a:prstGeom prst="rect">
            <a:avLst/>
          </a:prstGeom>
          <a:noFill/>
          <a:ln>
            <a:noFill/>
          </a:ln>
        </p:spPr>
      </p:pic>
      <p:sp>
        <p:nvSpPr>
          <p:cNvPr id="255" name="Google Shape;255;p5"/>
          <p:cNvSpPr txBox="1"/>
          <p:nvPr/>
        </p:nvSpPr>
        <p:spPr>
          <a:xfrm>
            <a:off x="1238379" y="10088286"/>
            <a:ext cx="5291164"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B0F0"/>
                </a:solidFill>
                <a:latin typeface="Calibri"/>
                <a:ea typeface="Calibri"/>
                <a:cs typeface="Calibri"/>
                <a:sym typeface="Calibri"/>
              </a:rPr>
              <a:t>Pour tout renseignement sur ces bons plans :</a:t>
            </a:r>
            <a:endParaRPr/>
          </a:p>
          <a:p>
            <a:pPr indent="0" lvl="0" marL="0" marR="0" rtl="0" algn="ctr">
              <a:spcBef>
                <a:spcPts val="0"/>
              </a:spcBef>
              <a:spcAft>
                <a:spcPts val="0"/>
              </a:spcAft>
              <a:buNone/>
            </a:pPr>
            <a:r>
              <a:rPr b="1" lang="fr-FR" sz="1400">
                <a:solidFill>
                  <a:srgbClr val="00B0F0"/>
                </a:solidFill>
                <a:latin typeface="Calibri"/>
                <a:ea typeface="Calibri"/>
                <a:cs typeface="Calibri"/>
                <a:sym typeface="Calibri"/>
              </a:rPr>
              <a:t>florian.baud@badminton-aura.org</a:t>
            </a:r>
            <a:endParaRPr/>
          </a:p>
        </p:txBody>
      </p:sp>
      <p:sp>
        <p:nvSpPr>
          <p:cNvPr id="256" name="Google Shape;256;p5"/>
          <p:cNvSpPr txBox="1"/>
          <p:nvPr/>
        </p:nvSpPr>
        <p:spPr>
          <a:xfrm>
            <a:off x="221217" y="8675880"/>
            <a:ext cx="2843943" cy="13849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1200">
                <a:solidFill>
                  <a:srgbClr val="002060"/>
                </a:solidFill>
                <a:latin typeface="Calibri"/>
                <a:ea typeface="Calibri"/>
                <a:cs typeface="Calibri"/>
                <a:sym typeface="Calibri"/>
              </a:rPr>
              <a:t>Vous vendez ou connaissez quelqu’un qui vend un bien ? Contactez-nous et nous vous mettrons en relation avec l’agent SAFTI de votre secteur !</a:t>
            </a:r>
            <a:endParaRPr/>
          </a:p>
          <a:p>
            <a:pPr indent="0" lvl="0" marL="0" marR="0" rtl="0" algn="just">
              <a:spcBef>
                <a:spcPts val="0"/>
              </a:spcBef>
              <a:spcAft>
                <a:spcPts val="0"/>
              </a:spcAft>
              <a:buNone/>
            </a:pPr>
            <a:r>
              <a:rPr b="1" lang="fr-FR" sz="1200">
                <a:solidFill>
                  <a:srgbClr val="FF0000"/>
                </a:solidFill>
                <a:latin typeface="Calibri"/>
                <a:ea typeface="Calibri"/>
                <a:cs typeface="Calibri"/>
                <a:sym typeface="Calibri"/>
              </a:rPr>
              <a:t>10% de la commission reversée entre la ligue, votre comité et votre club + 200 € de bon d’achat pour vous !</a:t>
            </a:r>
            <a:endParaRPr/>
          </a:p>
        </p:txBody>
      </p:sp>
      <p:sp>
        <p:nvSpPr>
          <p:cNvPr id="257" name="Google Shape;257;p5"/>
          <p:cNvSpPr txBox="1"/>
          <p:nvPr/>
        </p:nvSpPr>
        <p:spPr>
          <a:xfrm>
            <a:off x="0" y="7202812"/>
            <a:ext cx="7531444"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400">
                <a:solidFill>
                  <a:srgbClr val="00B0F0"/>
                </a:solidFill>
                <a:latin typeface="Calibri"/>
                <a:ea typeface="Calibri"/>
                <a:cs typeface="Calibri"/>
                <a:sym typeface="Calibri"/>
              </a:rPr>
              <a:t>Pour tout renseignement sur les formations :</a:t>
            </a:r>
            <a:endParaRPr/>
          </a:p>
          <a:p>
            <a:pPr indent="0" lvl="0" marL="0" marR="0" rtl="0" algn="ctr">
              <a:spcBef>
                <a:spcPts val="0"/>
              </a:spcBef>
              <a:spcAft>
                <a:spcPts val="0"/>
              </a:spcAft>
              <a:buNone/>
            </a:pPr>
            <a:r>
              <a:rPr b="1" lang="fr-FR" sz="1400">
                <a:solidFill>
                  <a:srgbClr val="00B0F0"/>
                </a:solidFill>
                <a:latin typeface="Calibri"/>
                <a:ea typeface="Calibri"/>
                <a:cs typeface="Calibri"/>
                <a:sym typeface="Calibri"/>
              </a:rPr>
              <a:t>thomas.champion@badminton-aura.org</a:t>
            </a:r>
            <a:endParaRPr/>
          </a:p>
        </p:txBody>
      </p:sp>
      <p:sp>
        <p:nvSpPr>
          <p:cNvPr id="258" name="Google Shape;258;p5"/>
          <p:cNvSpPr txBox="1"/>
          <p:nvPr/>
        </p:nvSpPr>
        <p:spPr>
          <a:xfrm>
            <a:off x="-97837" y="6461510"/>
            <a:ext cx="225852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203864"/>
                </a:solidFill>
                <a:latin typeface="Calibri"/>
                <a:ea typeface="Calibri"/>
                <a:cs typeface="Calibri"/>
                <a:sym typeface="Calibri"/>
              </a:rPr>
              <a:t>Encadrants Bénévoles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Encadrants Professionnels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Séminaire Pro Bad AURA</a:t>
            </a:r>
            <a:endParaRPr/>
          </a:p>
        </p:txBody>
      </p:sp>
      <p:sp>
        <p:nvSpPr>
          <p:cNvPr id="259" name="Google Shape;259;p5"/>
          <p:cNvSpPr txBox="1"/>
          <p:nvPr/>
        </p:nvSpPr>
        <p:spPr>
          <a:xfrm>
            <a:off x="1781358" y="6472372"/>
            <a:ext cx="222899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203864"/>
                </a:solidFill>
                <a:latin typeface="Calibri"/>
                <a:ea typeface="Calibri"/>
                <a:cs typeface="Calibri"/>
                <a:sym typeface="Calibri"/>
              </a:rPr>
              <a:t>Séminaire Dirigeants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Dirigeants de comités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Dirigeants employeurs</a:t>
            </a:r>
            <a:endParaRPr/>
          </a:p>
        </p:txBody>
      </p:sp>
      <p:sp>
        <p:nvSpPr>
          <p:cNvPr id="260" name="Google Shape;260;p5"/>
          <p:cNvSpPr txBox="1"/>
          <p:nvPr/>
        </p:nvSpPr>
        <p:spPr>
          <a:xfrm>
            <a:off x="3723745" y="6461510"/>
            <a:ext cx="1370602"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203864"/>
                </a:solidFill>
                <a:latin typeface="Calibri"/>
                <a:ea typeface="Calibri"/>
                <a:cs typeface="Calibri"/>
                <a:sym typeface="Calibri"/>
              </a:rPr>
              <a:t>Formations GEO</a:t>
            </a:r>
            <a:endParaRPr/>
          </a:p>
        </p:txBody>
      </p:sp>
      <p:sp>
        <p:nvSpPr>
          <p:cNvPr id="261" name="Google Shape;261;p5"/>
          <p:cNvSpPr txBox="1"/>
          <p:nvPr/>
        </p:nvSpPr>
        <p:spPr>
          <a:xfrm>
            <a:off x="5240732" y="6453038"/>
            <a:ext cx="199763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203864"/>
                </a:solidFill>
                <a:latin typeface="Calibri"/>
                <a:ea typeface="Calibri"/>
                <a:cs typeface="Calibri"/>
                <a:sym typeface="Calibri"/>
              </a:rPr>
              <a:t>Formations Juge Arbitres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Formations Arbitres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Formations Juges de Lignes</a:t>
            </a:r>
            <a:endParaRPr/>
          </a:p>
          <a:p>
            <a:pPr indent="0" lvl="0" marL="0" marR="0" rtl="0" algn="ctr">
              <a:spcBef>
                <a:spcPts val="0"/>
              </a:spcBef>
              <a:spcAft>
                <a:spcPts val="0"/>
              </a:spcAft>
              <a:buNone/>
            </a:pPr>
            <a:r>
              <a:rPr b="1" lang="fr-FR" sz="1200">
                <a:solidFill>
                  <a:srgbClr val="203864"/>
                </a:solidFill>
                <a:latin typeface="Calibri"/>
                <a:ea typeface="Calibri"/>
                <a:cs typeface="Calibri"/>
                <a:sym typeface="Calibri"/>
              </a:rPr>
              <a:t>Modules Interclubs</a:t>
            </a:r>
            <a:endParaRPr/>
          </a:p>
        </p:txBody>
      </p:sp>
      <p:pic>
        <p:nvPicPr>
          <p:cNvPr id="262" name="Google Shape;262;p5"/>
          <p:cNvPicPr preferRelativeResize="0"/>
          <p:nvPr/>
        </p:nvPicPr>
        <p:blipFill rotWithShape="1">
          <a:blip r:embed="rId8">
            <a:alphaModFix/>
          </a:blip>
          <a:srcRect b="0" l="0" r="0" t="0"/>
          <a:stretch/>
        </p:blipFill>
        <p:spPr>
          <a:xfrm>
            <a:off x="1916848" y="2784887"/>
            <a:ext cx="772428" cy="780114"/>
          </a:xfrm>
          <a:prstGeom prst="rect">
            <a:avLst/>
          </a:prstGeom>
          <a:noFill/>
          <a:ln>
            <a:noFill/>
          </a:ln>
        </p:spPr>
      </p:pic>
      <p:sp>
        <p:nvSpPr>
          <p:cNvPr id="263" name="Google Shape;263;p5"/>
          <p:cNvSpPr txBox="1"/>
          <p:nvPr/>
        </p:nvSpPr>
        <p:spPr>
          <a:xfrm>
            <a:off x="202563" y="2917572"/>
            <a:ext cx="152908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B0F0"/>
                </a:solidFill>
                <a:latin typeface="Calibri"/>
                <a:ea typeface="Calibri"/>
                <a:cs typeface="Calibri"/>
                <a:sym typeface="Calibri"/>
              </a:rPr>
              <a:t>Nos 3 labels structurants</a:t>
            </a:r>
            <a:endParaRPr/>
          </a:p>
        </p:txBody>
      </p:sp>
      <p:pic>
        <p:nvPicPr>
          <p:cNvPr id="264" name="Google Shape;264;p5"/>
          <p:cNvPicPr preferRelativeResize="0"/>
          <p:nvPr/>
        </p:nvPicPr>
        <p:blipFill rotWithShape="1">
          <a:blip r:embed="rId9">
            <a:alphaModFix/>
          </a:blip>
          <a:srcRect b="0" l="0" r="0" t="0"/>
          <a:stretch/>
        </p:blipFill>
        <p:spPr>
          <a:xfrm>
            <a:off x="6504725" y="9163934"/>
            <a:ext cx="704273" cy="707794"/>
          </a:xfrm>
          <a:prstGeom prst="rect">
            <a:avLst/>
          </a:prstGeom>
          <a:noFill/>
          <a:ln>
            <a:noFill/>
          </a:ln>
        </p:spPr>
      </p:pic>
      <p:sp>
        <p:nvSpPr>
          <p:cNvPr id="265" name="Google Shape;265;p5"/>
          <p:cNvSpPr txBox="1"/>
          <p:nvPr/>
        </p:nvSpPr>
        <p:spPr>
          <a:xfrm>
            <a:off x="6092321" y="8675880"/>
            <a:ext cx="152908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rgbClr val="00B0F0"/>
                </a:solidFill>
                <a:latin typeface="Calibri"/>
                <a:ea typeface="Calibri"/>
                <a:cs typeface="Calibri"/>
                <a:sym typeface="Calibri"/>
              </a:rPr>
              <a:t>Devenez</a:t>
            </a:r>
            <a:endParaRPr/>
          </a:p>
          <a:p>
            <a:pPr indent="0" lvl="0" marL="0" marR="0" rtl="0" algn="ctr">
              <a:spcBef>
                <a:spcPts val="0"/>
              </a:spcBef>
              <a:spcAft>
                <a:spcPts val="0"/>
              </a:spcAft>
              <a:buNone/>
            </a:pPr>
            <a:r>
              <a:rPr b="1" lang="fr-FR" sz="1200">
                <a:solidFill>
                  <a:srgbClr val="00B0F0"/>
                </a:solidFill>
                <a:latin typeface="Calibri"/>
                <a:ea typeface="Calibri"/>
                <a:cs typeface="Calibri"/>
                <a:sym typeface="Calibri"/>
              </a:rPr>
              <a:t>partenaire</a:t>
            </a:r>
            <a:endParaRPr/>
          </a:p>
        </p:txBody>
      </p:sp>
      <p:sp>
        <p:nvSpPr>
          <p:cNvPr id="266" name="Google Shape;266;p5"/>
          <p:cNvSpPr txBox="1"/>
          <p:nvPr/>
        </p:nvSpPr>
        <p:spPr>
          <a:xfrm>
            <a:off x="3234050" y="8696769"/>
            <a:ext cx="2843943" cy="13849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1200">
                <a:solidFill>
                  <a:srgbClr val="002060"/>
                </a:solidFill>
                <a:latin typeface="Calibri"/>
                <a:ea typeface="Calibri"/>
                <a:cs typeface="Calibri"/>
                <a:sym typeface="Calibri"/>
              </a:rPr>
              <a:t>Grâce à la convention 50/50 signée avec le Crédit Mutuel, profitez de 50 € offerts pour tout nouveau compte ouvert au Crédit Mutuel </a:t>
            </a:r>
            <a:endParaRPr/>
          </a:p>
          <a:p>
            <a:pPr indent="0" lvl="0" marL="0" marR="0" rtl="0" algn="just">
              <a:spcBef>
                <a:spcPts val="0"/>
              </a:spcBef>
              <a:spcAft>
                <a:spcPts val="0"/>
              </a:spcAft>
              <a:buNone/>
            </a:pPr>
            <a:r>
              <a:rPr b="1" lang="fr-FR" sz="1200">
                <a:solidFill>
                  <a:srgbClr val="FF0000"/>
                </a:solidFill>
                <a:latin typeface="Calibri"/>
                <a:ea typeface="Calibri"/>
                <a:cs typeface="Calibri"/>
                <a:sym typeface="Calibri"/>
              </a:rPr>
              <a:t>Les 50 € offerts à la ligue dans le cadre du partenariat sont répartis comme suit : 25€ pour la ligue et 25€ pour votre club !</a:t>
            </a:r>
            <a:endParaRPr/>
          </a:p>
        </p:txBody>
      </p:sp>
      <p:pic>
        <p:nvPicPr>
          <p:cNvPr descr="logo-Crédit-Mutuel - URBAN TRAIL MONTPELLIER" id="267" name="Google Shape;267;p5"/>
          <p:cNvPicPr preferRelativeResize="0"/>
          <p:nvPr/>
        </p:nvPicPr>
        <p:blipFill rotWithShape="1">
          <a:blip r:embed="rId10">
            <a:alphaModFix/>
          </a:blip>
          <a:srcRect b="0" l="0" r="0" t="0"/>
          <a:stretch/>
        </p:blipFill>
        <p:spPr>
          <a:xfrm>
            <a:off x="5407718" y="7961181"/>
            <a:ext cx="978131" cy="71695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descr="Aucune description de photo disponible." id="272" name="Google Shape;272;p6"/>
          <p:cNvPicPr preferRelativeResize="0"/>
          <p:nvPr/>
        </p:nvPicPr>
        <p:blipFill rotWithShape="1">
          <a:blip r:embed="rId3">
            <a:alphaModFix/>
          </a:blip>
          <a:srcRect b="14668" l="0" r="0" t="15123"/>
          <a:stretch/>
        </p:blipFill>
        <p:spPr>
          <a:xfrm>
            <a:off x="4810152" y="60960"/>
            <a:ext cx="1943805" cy="680615"/>
          </a:xfrm>
          <a:prstGeom prst="rect">
            <a:avLst/>
          </a:prstGeom>
          <a:noFill/>
          <a:ln>
            <a:noFill/>
          </a:ln>
        </p:spPr>
      </p:pic>
      <p:sp>
        <p:nvSpPr>
          <p:cNvPr id="273" name="Google Shape;273;p6"/>
          <p:cNvSpPr/>
          <p:nvPr/>
        </p:nvSpPr>
        <p:spPr>
          <a:xfrm>
            <a:off x="6766904" y="115509"/>
            <a:ext cx="522894" cy="523220"/>
          </a:xfrm>
          <a:prstGeom prst="ellipse">
            <a:avLst/>
          </a:prstGeom>
          <a:solidFill>
            <a:srgbClr val="1D70ED"/>
          </a:solidFill>
          <a:ln cap="flat" cmpd="sng" w="12700">
            <a:solidFill>
              <a:srgbClr val="F9D8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5</a:t>
            </a:r>
            <a:endParaRPr sz="1800">
              <a:solidFill>
                <a:schemeClr val="dk1"/>
              </a:solidFill>
              <a:latin typeface="Calibri"/>
              <a:ea typeface="Calibri"/>
              <a:cs typeface="Calibri"/>
              <a:sym typeface="Calibri"/>
            </a:endParaRPr>
          </a:p>
        </p:txBody>
      </p:sp>
      <p:sp>
        <p:nvSpPr>
          <p:cNvPr id="274" name="Google Shape;274;p6"/>
          <p:cNvSpPr/>
          <p:nvPr/>
        </p:nvSpPr>
        <p:spPr>
          <a:xfrm rot="-4157454">
            <a:off x="4416336" y="-2181071"/>
            <a:ext cx="3036281" cy="3762687"/>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75" name="Google Shape;275;p6"/>
          <p:cNvSpPr txBox="1"/>
          <p:nvPr/>
        </p:nvSpPr>
        <p:spPr>
          <a:xfrm>
            <a:off x="1313311" y="1281114"/>
            <a:ext cx="5947800" cy="11853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0000"/>
              </a:buClr>
              <a:buSzPts val="1200"/>
              <a:buFont typeface="Calibri"/>
              <a:buNone/>
            </a:pPr>
            <a:r>
              <a:rPr lang="fr-FR" sz="1200">
                <a:solidFill>
                  <a:srgbClr val="000000"/>
                </a:solidFill>
                <a:latin typeface="Calibri"/>
                <a:ea typeface="Calibri"/>
                <a:cs typeface="Calibri"/>
                <a:sym typeface="Calibri"/>
              </a:rPr>
              <a:t>Bienvenue à vous dans le monde fédéral parmi les quelques 5</a:t>
            </a:r>
            <a:r>
              <a:rPr lang="fr-FR" sz="1200">
                <a:solidFill>
                  <a:schemeClr val="dk1"/>
                </a:solidFill>
                <a:latin typeface="Calibri"/>
                <a:ea typeface="Calibri"/>
                <a:cs typeface="Calibri"/>
                <a:sym typeface="Calibri"/>
              </a:rPr>
              <a:t> 2</a:t>
            </a:r>
            <a:r>
              <a:rPr lang="fr-FR" sz="1200">
                <a:solidFill>
                  <a:srgbClr val="000000"/>
                </a:solidFill>
                <a:latin typeface="Calibri"/>
                <a:ea typeface="Calibri"/>
                <a:cs typeface="Calibri"/>
                <a:sym typeface="Calibri"/>
              </a:rPr>
              <a:t>00 licenciés de l’Isère. Porté par ses clubs, son comité et ses bénévoles, le badminton isérois propose des activités loisirs ou compétitives pour toutes et tous, jeunes et moins jeunes, quel que soit votre niveau. Nous vous souhaitons une belle année de badminton riche en rencontres sportives et amicales !</a:t>
            </a:r>
            <a:endParaRPr sz="1800">
              <a:solidFill>
                <a:schemeClr val="dk1"/>
              </a:solidFill>
              <a:latin typeface="Calibri"/>
              <a:ea typeface="Calibri"/>
              <a:cs typeface="Calibri"/>
              <a:sym typeface="Calibri"/>
            </a:endParaRPr>
          </a:p>
          <a:p>
            <a:pPr indent="0" lvl="0" marL="0" marR="0" rtl="0" algn="r">
              <a:spcBef>
                <a:spcPts val="0"/>
              </a:spcBef>
              <a:spcAft>
                <a:spcPts val="0"/>
              </a:spcAft>
              <a:buClr>
                <a:srgbClr val="000000"/>
              </a:buClr>
              <a:buSzPts val="1100"/>
              <a:buFont typeface="Calibri"/>
              <a:buNone/>
            </a:pPr>
            <a:r>
              <a:rPr b="1" lang="fr-FR" sz="1100">
                <a:solidFill>
                  <a:srgbClr val="000000"/>
                </a:solidFill>
                <a:latin typeface="Calibri"/>
                <a:ea typeface="Calibri"/>
                <a:cs typeface="Calibri"/>
                <a:sym typeface="Calibri"/>
              </a:rPr>
              <a:t>Claude PONTON, président du comité de l’Isère</a:t>
            </a:r>
            <a:endParaRPr sz="1800">
              <a:solidFill>
                <a:schemeClr val="dk1"/>
              </a:solidFill>
              <a:latin typeface="Calibri"/>
              <a:ea typeface="Calibri"/>
              <a:cs typeface="Calibri"/>
              <a:sym typeface="Calibri"/>
            </a:endParaRPr>
          </a:p>
        </p:txBody>
      </p:sp>
      <p:pic>
        <p:nvPicPr>
          <p:cNvPr id="276" name="Google Shape;276;p6"/>
          <p:cNvPicPr preferRelativeResize="0"/>
          <p:nvPr/>
        </p:nvPicPr>
        <p:blipFill rotWithShape="1">
          <a:blip r:embed="rId4">
            <a:alphaModFix/>
          </a:blip>
          <a:srcRect b="0" l="0" r="0" t="0"/>
          <a:stretch/>
        </p:blipFill>
        <p:spPr>
          <a:xfrm>
            <a:off x="321847" y="1127192"/>
            <a:ext cx="877200" cy="11715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
        <p:nvSpPr>
          <p:cNvPr id="277" name="Google Shape;277;p6"/>
          <p:cNvSpPr/>
          <p:nvPr/>
        </p:nvSpPr>
        <p:spPr>
          <a:xfrm>
            <a:off x="237073" y="436548"/>
            <a:ext cx="3312000" cy="382782"/>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MOT D’ACCUEIL</a:t>
            </a:r>
            <a:endParaRPr sz="1800">
              <a:solidFill>
                <a:schemeClr val="dk1"/>
              </a:solidFill>
              <a:latin typeface="Calibri"/>
              <a:ea typeface="Calibri"/>
              <a:cs typeface="Calibri"/>
              <a:sym typeface="Calibri"/>
            </a:endParaRPr>
          </a:p>
        </p:txBody>
      </p:sp>
      <p:sp>
        <p:nvSpPr>
          <p:cNvPr id="278" name="Google Shape;278;p6"/>
          <p:cNvSpPr/>
          <p:nvPr/>
        </p:nvSpPr>
        <p:spPr>
          <a:xfrm>
            <a:off x="85264" y="2633349"/>
            <a:ext cx="3313272" cy="382782"/>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NOTRE PHILOSOPHIE</a:t>
            </a:r>
            <a:endParaRPr sz="1800">
              <a:solidFill>
                <a:schemeClr val="dk1"/>
              </a:solidFill>
              <a:latin typeface="Calibri"/>
              <a:ea typeface="Calibri"/>
              <a:cs typeface="Calibri"/>
              <a:sym typeface="Calibri"/>
            </a:endParaRPr>
          </a:p>
        </p:txBody>
      </p:sp>
      <p:sp>
        <p:nvSpPr>
          <p:cNvPr id="279" name="Google Shape;279;p6"/>
          <p:cNvSpPr/>
          <p:nvPr/>
        </p:nvSpPr>
        <p:spPr>
          <a:xfrm>
            <a:off x="4126054" y="2633349"/>
            <a:ext cx="3312000" cy="382782"/>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CHIFFRES CLÉS</a:t>
            </a:r>
            <a:endParaRPr sz="1800">
              <a:solidFill>
                <a:schemeClr val="dk1"/>
              </a:solidFill>
              <a:latin typeface="Calibri"/>
              <a:ea typeface="Calibri"/>
              <a:cs typeface="Calibri"/>
              <a:sym typeface="Calibri"/>
            </a:endParaRPr>
          </a:p>
        </p:txBody>
      </p:sp>
      <p:sp>
        <p:nvSpPr>
          <p:cNvPr id="280" name="Google Shape;280;p6"/>
          <p:cNvSpPr txBox="1"/>
          <p:nvPr/>
        </p:nvSpPr>
        <p:spPr>
          <a:xfrm>
            <a:off x="-10070" y="3124308"/>
            <a:ext cx="35988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400"/>
              <a:buFont typeface="Calibri"/>
              <a:buNone/>
            </a:pPr>
            <a:r>
              <a:rPr b="1" lang="fr-FR" sz="1400">
                <a:solidFill>
                  <a:srgbClr val="002060"/>
                </a:solidFill>
                <a:latin typeface="Calibri"/>
                <a:ea typeface="Calibri"/>
                <a:cs typeface="Calibri"/>
                <a:sym typeface="Calibri"/>
              </a:rPr>
              <a:t>« UN COMITÉ PAR ET POUR TOUS LES CLUBS »</a:t>
            </a:r>
            <a:endParaRPr sz="1800">
              <a:solidFill>
                <a:schemeClr val="dk1"/>
              </a:solidFill>
              <a:latin typeface="Calibri"/>
              <a:ea typeface="Calibri"/>
              <a:cs typeface="Calibri"/>
              <a:sym typeface="Calibri"/>
            </a:endParaRPr>
          </a:p>
        </p:txBody>
      </p:sp>
      <p:grpSp>
        <p:nvGrpSpPr>
          <p:cNvPr id="281" name="Google Shape;281;p6"/>
          <p:cNvGrpSpPr/>
          <p:nvPr/>
        </p:nvGrpSpPr>
        <p:grpSpPr>
          <a:xfrm>
            <a:off x="2186322" y="4525706"/>
            <a:ext cx="2798717" cy="736962"/>
            <a:chOff x="2186322" y="4499948"/>
            <a:chExt cx="2798717" cy="736962"/>
          </a:xfrm>
        </p:grpSpPr>
        <p:sp>
          <p:nvSpPr>
            <p:cNvPr id="282" name="Google Shape;282;p6"/>
            <p:cNvSpPr txBox="1"/>
            <p:nvPr/>
          </p:nvSpPr>
          <p:spPr>
            <a:xfrm>
              <a:off x="2186322" y="4617830"/>
              <a:ext cx="2439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B0F0"/>
                </a:buClr>
                <a:buSzPts val="1400"/>
                <a:buFont typeface="Calibri"/>
                <a:buNone/>
              </a:pPr>
              <a:r>
                <a:rPr b="1" i="1" lang="fr-FR" sz="1400">
                  <a:solidFill>
                    <a:srgbClr val="00B0F0"/>
                  </a:solidFill>
                  <a:latin typeface="Calibri"/>
                  <a:ea typeface="Calibri"/>
                  <a:cs typeface="Calibri"/>
                  <a:sym typeface="Calibri"/>
                </a:rPr>
                <a:t>Consulter le projet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400"/>
                <a:buFont typeface="Calibri"/>
                <a:buNone/>
              </a:pPr>
              <a:r>
                <a:rPr b="1" i="1" lang="fr-FR" sz="1400">
                  <a:solidFill>
                    <a:srgbClr val="00B0F0"/>
                  </a:solidFill>
                  <a:latin typeface="Calibri"/>
                  <a:ea typeface="Calibri"/>
                  <a:cs typeface="Calibri"/>
                  <a:sym typeface="Calibri"/>
                </a:rPr>
                <a:t>du Comité</a:t>
              </a:r>
              <a:endParaRPr sz="1800">
                <a:solidFill>
                  <a:schemeClr val="dk1"/>
                </a:solidFill>
                <a:latin typeface="Calibri"/>
                <a:ea typeface="Calibri"/>
                <a:cs typeface="Calibri"/>
                <a:sym typeface="Calibri"/>
              </a:endParaRPr>
            </a:p>
          </p:txBody>
        </p:sp>
        <p:pic>
          <p:nvPicPr>
            <p:cNvPr id="283" name="Google Shape;283;p6"/>
            <p:cNvPicPr preferRelativeResize="0"/>
            <p:nvPr/>
          </p:nvPicPr>
          <p:blipFill rotWithShape="1">
            <a:blip r:embed="rId5">
              <a:alphaModFix/>
            </a:blip>
            <a:srcRect b="0" l="0" r="0" t="0"/>
            <a:stretch/>
          </p:blipFill>
          <p:spPr>
            <a:xfrm>
              <a:off x="4248077" y="4499948"/>
              <a:ext cx="736962" cy="736962"/>
            </a:xfrm>
            <a:prstGeom prst="rect">
              <a:avLst/>
            </a:prstGeom>
            <a:noFill/>
            <a:ln>
              <a:noFill/>
            </a:ln>
          </p:spPr>
        </p:pic>
      </p:grpSp>
      <p:sp>
        <p:nvSpPr>
          <p:cNvPr id="284" name="Google Shape;284;p6"/>
          <p:cNvSpPr txBox="1"/>
          <p:nvPr/>
        </p:nvSpPr>
        <p:spPr>
          <a:xfrm>
            <a:off x="668187" y="3500646"/>
            <a:ext cx="24498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200"/>
              <a:buFont typeface="Calibri"/>
              <a:buNone/>
            </a:pPr>
            <a:r>
              <a:rPr lang="fr-FR" sz="1200">
                <a:solidFill>
                  <a:srgbClr val="000000"/>
                </a:solidFill>
                <a:latin typeface="Calibri"/>
                <a:ea typeface="Calibri"/>
                <a:cs typeface="Calibri"/>
                <a:sym typeface="Calibri"/>
              </a:rPr>
              <a:t>Recréer des liens forts avec les clubs</a:t>
            </a:r>
            <a:endParaRPr sz="1800">
              <a:solidFill>
                <a:schemeClr val="dk1"/>
              </a:solidFill>
              <a:latin typeface="Calibri"/>
              <a:ea typeface="Calibri"/>
              <a:cs typeface="Calibri"/>
              <a:sym typeface="Calibri"/>
            </a:endParaRPr>
          </a:p>
        </p:txBody>
      </p:sp>
      <p:sp>
        <p:nvSpPr>
          <p:cNvPr id="285" name="Google Shape;285;p6"/>
          <p:cNvSpPr txBox="1"/>
          <p:nvPr/>
        </p:nvSpPr>
        <p:spPr>
          <a:xfrm>
            <a:off x="668187" y="3874034"/>
            <a:ext cx="20595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200"/>
              <a:buFont typeface="Calibri"/>
              <a:buNone/>
            </a:pPr>
            <a:r>
              <a:rPr lang="fr-FR" sz="1200">
                <a:solidFill>
                  <a:srgbClr val="000000"/>
                </a:solidFill>
                <a:latin typeface="Calibri"/>
                <a:ea typeface="Calibri"/>
                <a:cs typeface="Calibri"/>
                <a:sym typeface="Calibri"/>
              </a:rPr>
              <a:t>Développer l’offre de pratique</a:t>
            </a:r>
            <a:endParaRPr sz="1800">
              <a:solidFill>
                <a:schemeClr val="dk1"/>
              </a:solidFill>
              <a:latin typeface="Calibri"/>
              <a:ea typeface="Calibri"/>
              <a:cs typeface="Calibri"/>
              <a:sym typeface="Calibri"/>
            </a:endParaRPr>
          </a:p>
        </p:txBody>
      </p:sp>
      <p:sp>
        <p:nvSpPr>
          <p:cNvPr id="286" name="Google Shape;286;p6"/>
          <p:cNvSpPr txBox="1"/>
          <p:nvPr/>
        </p:nvSpPr>
        <p:spPr>
          <a:xfrm>
            <a:off x="668187" y="4245814"/>
            <a:ext cx="26034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200"/>
              <a:buFont typeface="Calibri"/>
              <a:buNone/>
            </a:pPr>
            <a:r>
              <a:rPr lang="fr-FR" sz="1200">
                <a:solidFill>
                  <a:srgbClr val="000000"/>
                </a:solidFill>
                <a:latin typeface="Calibri"/>
                <a:ea typeface="Calibri"/>
                <a:cs typeface="Calibri"/>
                <a:sym typeface="Calibri"/>
              </a:rPr>
              <a:t>Favoriser le développement du badminton auprès des jeunes isérois</a:t>
            </a:r>
            <a:endParaRPr sz="1800">
              <a:solidFill>
                <a:schemeClr val="dk1"/>
              </a:solidFill>
              <a:latin typeface="Calibri"/>
              <a:ea typeface="Calibri"/>
              <a:cs typeface="Calibri"/>
              <a:sym typeface="Calibri"/>
            </a:endParaRPr>
          </a:p>
        </p:txBody>
      </p:sp>
      <p:pic>
        <p:nvPicPr>
          <p:cNvPr descr="Aucune description de photo disponible." id="287" name="Google Shape;287;p6"/>
          <p:cNvPicPr preferRelativeResize="0"/>
          <p:nvPr/>
        </p:nvPicPr>
        <p:blipFill rotWithShape="1">
          <a:blip r:embed="rId3">
            <a:alphaModFix/>
          </a:blip>
          <a:srcRect b="14671" l="5735" r="59766" t="15122"/>
          <a:stretch/>
        </p:blipFill>
        <p:spPr>
          <a:xfrm>
            <a:off x="344710" y="3482864"/>
            <a:ext cx="323478" cy="328329"/>
          </a:xfrm>
          <a:prstGeom prst="rect">
            <a:avLst/>
          </a:prstGeom>
          <a:noFill/>
          <a:ln>
            <a:noFill/>
          </a:ln>
        </p:spPr>
      </p:pic>
      <p:pic>
        <p:nvPicPr>
          <p:cNvPr descr="Aucune description de photo disponible." id="288" name="Google Shape;288;p6"/>
          <p:cNvPicPr preferRelativeResize="0"/>
          <p:nvPr/>
        </p:nvPicPr>
        <p:blipFill rotWithShape="1">
          <a:blip r:embed="rId3">
            <a:alphaModFix/>
          </a:blip>
          <a:srcRect b="14671" l="5735" r="59766" t="15122"/>
          <a:stretch/>
        </p:blipFill>
        <p:spPr>
          <a:xfrm>
            <a:off x="344710" y="3856252"/>
            <a:ext cx="323478" cy="328329"/>
          </a:xfrm>
          <a:prstGeom prst="rect">
            <a:avLst/>
          </a:prstGeom>
          <a:noFill/>
          <a:ln>
            <a:noFill/>
          </a:ln>
        </p:spPr>
      </p:pic>
      <p:pic>
        <p:nvPicPr>
          <p:cNvPr descr="Aucune description de photo disponible." id="289" name="Google Shape;289;p6"/>
          <p:cNvPicPr preferRelativeResize="0"/>
          <p:nvPr/>
        </p:nvPicPr>
        <p:blipFill rotWithShape="1">
          <a:blip r:embed="rId3">
            <a:alphaModFix/>
          </a:blip>
          <a:srcRect b="14671" l="5735" r="59766" t="15122"/>
          <a:stretch/>
        </p:blipFill>
        <p:spPr>
          <a:xfrm>
            <a:off x="344710" y="4304232"/>
            <a:ext cx="323478" cy="328329"/>
          </a:xfrm>
          <a:prstGeom prst="rect">
            <a:avLst/>
          </a:prstGeom>
          <a:noFill/>
          <a:ln>
            <a:noFill/>
          </a:ln>
        </p:spPr>
      </p:pic>
      <p:sp>
        <p:nvSpPr>
          <p:cNvPr id="290" name="Google Shape;290;p6"/>
          <p:cNvSpPr txBox="1"/>
          <p:nvPr/>
        </p:nvSpPr>
        <p:spPr>
          <a:xfrm>
            <a:off x="4176913" y="3125958"/>
            <a:ext cx="3210300" cy="1169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400"/>
              <a:buFont typeface="Calibri"/>
              <a:buNone/>
            </a:pPr>
            <a:r>
              <a:rPr b="1" lang="fr-FR" sz="1400">
                <a:solidFill>
                  <a:srgbClr val="002060"/>
                </a:solidFill>
                <a:latin typeface="Calibri"/>
                <a:ea typeface="Calibri"/>
                <a:cs typeface="Calibri"/>
                <a:sym typeface="Calibri"/>
              </a:rPr>
              <a:t>38 Clubs</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1" lang="fr-FR">
                <a:solidFill>
                  <a:srgbClr val="002060"/>
                </a:solidFill>
                <a:latin typeface="Calibri"/>
                <a:ea typeface="Calibri"/>
                <a:cs typeface="Calibri"/>
                <a:sym typeface="Calibri"/>
              </a:rPr>
              <a:t>5 200</a:t>
            </a:r>
            <a:r>
              <a:rPr b="1" lang="fr-FR" sz="1400">
                <a:solidFill>
                  <a:srgbClr val="002060"/>
                </a:solidFill>
                <a:latin typeface="Calibri"/>
                <a:ea typeface="Calibri"/>
                <a:cs typeface="Calibri"/>
                <a:sym typeface="Calibri"/>
              </a:rPr>
              <a:t> licenciés</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1" lang="fr-FR" sz="1400">
                <a:solidFill>
                  <a:srgbClr val="002060"/>
                </a:solidFill>
                <a:latin typeface="Calibri"/>
                <a:ea typeface="Calibri"/>
                <a:cs typeface="Calibri"/>
                <a:sym typeface="Calibri"/>
              </a:rPr>
              <a:t>2 salariés</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1" lang="fr-FR" sz="1400">
                <a:solidFill>
                  <a:srgbClr val="002060"/>
                </a:solidFill>
                <a:latin typeface="Calibri"/>
                <a:ea typeface="Calibri"/>
                <a:cs typeface="Calibri"/>
                <a:sym typeface="Calibri"/>
              </a:rPr>
              <a:t>20 écoles de bad’ labellisées</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400"/>
              <a:buFont typeface="Calibri"/>
              <a:buNone/>
            </a:pPr>
            <a:r>
              <a:rPr b="1" lang="fr-FR" sz="1400">
                <a:solidFill>
                  <a:srgbClr val="002060"/>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291" name="Google Shape;291;p6"/>
          <p:cNvSpPr/>
          <p:nvPr/>
        </p:nvSpPr>
        <p:spPr>
          <a:xfrm>
            <a:off x="344710" y="6264795"/>
            <a:ext cx="6996600" cy="504000"/>
          </a:xfrm>
          <a:prstGeom prst="rightArrow">
            <a:avLst>
              <a:gd fmla="val 50000" name="adj1"/>
              <a:gd fmla="val 50000" name="adj2"/>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292" name="Google Shape;292;p6"/>
          <p:cNvSpPr/>
          <p:nvPr/>
        </p:nvSpPr>
        <p:spPr>
          <a:xfrm>
            <a:off x="2203160" y="5592325"/>
            <a:ext cx="3312000" cy="382782"/>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NOS TEMPS FORTS</a:t>
            </a:r>
            <a:endParaRPr sz="1800">
              <a:solidFill>
                <a:schemeClr val="dk1"/>
              </a:solidFill>
              <a:latin typeface="Calibri"/>
              <a:ea typeface="Calibri"/>
              <a:cs typeface="Calibri"/>
              <a:sym typeface="Calibri"/>
            </a:endParaRPr>
          </a:p>
        </p:txBody>
      </p:sp>
      <p:sp>
        <p:nvSpPr>
          <p:cNvPr id="293" name="Google Shape;293;p6"/>
          <p:cNvSpPr/>
          <p:nvPr/>
        </p:nvSpPr>
        <p:spPr>
          <a:xfrm>
            <a:off x="749757" y="6192795"/>
            <a:ext cx="106800" cy="648000"/>
          </a:xfrm>
          <a:prstGeom prst="rect">
            <a:avLst/>
          </a:prstGeom>
          <a:solidFill>
            <a:srgbClr val="F9D806"/>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294" name="Google Shape;294;p6"/>
          <p:cNvSpPr/>
          <p:nvPr/>
        </p:nvSpPr>
        <p:spPr>
          <a:xfrm>
            <a:off x="2187761" y="6197683"/>
            <a:ext cx="106800" cy="648000"/>
          </a:xfrm>
          <a:prstGeom prst="rect">
            <a:avLst/>
          </a:prstGeom>
          <a:solidFill>
            <a:srgbClr val="F9D806"/>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295" name="Google Shape;295;p6"/>
          <p:cNvSpPr/>
          <p:nvPr/>
        </p:nvSpPr>
        <p:spPr>
          <a:xfrm>
            <a:off x="3701422" y="6192795"/>
            <a:ext cx="106800" cy="648000"/>
          </a:xfrm>
          <a:prstGeom prst="rect">
            <a:avLst/>
          </a:prstGeom>
          <a:solidFill>
            <a:srgbClr val="F9D806"/>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296" name="Google Shape;296;p6"/>
          <p:cNvSpPr/>
          <p:nvPr/>
        </p:nvSpPr>
        <p:spPr>
          <a:xfrm>
            <a:off x="5138104" y="6192795"/>
            <a:ext cx="106800" cy="648000"/>
          </a:xfrm>
          <a:prstGeom prst="rect">
            <a:avLst/>
          </a:prstGeom>
          <a:solidFill>
            <a:srgbClr val="F9D806"/>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297" name="Google Shape;297;p6"/>
          <p:cNvSpPr txBox="1"/>
          <p:nvPr/>
        </p:nvSpPr>
        <p:spPr>
          <a:xfrm>
            <a:off x="-186678" y="7136988"/>
            <a:ext cx="20763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Championnat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Départemental Vétéran</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19-20 octobre 2024</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200"/>
              <a:buFont typeface="Calibri"/>
              <a:buNone/>
            </a:pPr>
            <a:r>
              <a:rPr b="1" lang="fr-FR" sz="1200">
                <a:solidFill>
                  <a:srgbClr val="00B0F0"/>
                </a:solidFill>
                <a:latin typeface="Calibri"/>
                <a:ea typeface="Calibri"/>
                <a:cs typeface="Calibri"/>
                <a:sym typeface="Calibri"/>
              </a:rPr>
              <a:t>Voiron (38)</a:t>
            </a:r>
            <a:endParaRPr sz="1800">
              <a:solidFill>
                <a:schemeClr val="dk1"/>
              </a:solidFill>
              <a:latin typeface="Calibri"/>
              <a:ea typeface="Calibri"/>
              <a:cs typeface="Calibri"/>
              <a:sym typeface="Calibri"/>
            </a:endParaRPr>
          </a:p>
        </p:txBody>
      </p:sp>
      <p:sp>
        <p:nvSpPr>
          <p:cNvPr id="298" name="Google Shape;298;p6"/>
          <p:cNvSpPr txBox="1"/>
          <p:nvPr/>
        </p:nvSpPr>
        <p:spPr>
          <a:xfrm>
            <a:off x="4216763" y="6940640"/>
            <a:ext cx="19752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Assemblée Générale</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du Comité</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Juin 2025</a:t>
            </a:r>
            <a:endParaRPr sz="1800">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200"/>
              <a:buFont typeface="Arial"/>
              <a:buNone/>
            </a:pPr>
            <a:r>
              <a:rPr b="1" lang="fr-FR" sz="1200">
                <a:solidFill>
                  <a:srgbClr val="00B0F0"/>
                </a:solidFill>
                <a:latin typeface="Calibri"/>
                <a:ea typeface="Calibri"/>
                <a:cs typeface="Calibri"/>
                <a:sym typeface="Calibri"/>
              </a:rPr>
              <a:t>Voiron (38)</a:t>
            </a:r>
            <a:endParaRPr sz="1800">
              <a:solidFill>
                <a:schemeClr val="dk1"/>
              </a:solidFill>
              <a:latin typeface="Calibri"/>
              <a:ea typeface="Calibri"/>
              <a:cs typeface="Calibri"/>
              <a:sym typeface="Calibri"/>
            </a:endParaRPr>
          </a:p>
        </p:txBody>
      </p:sp>
      <p:sp>
        <p:nvSpPr>
          <p:cNvPr id="299" name="Google Shape;299;p6"/>
          <p:cNvSpPr txBox="1"/>
          <p:nvPr/>
        </p:nvSpPr>
        <p:spPr>
          <a:xfrm>
            <a:off x="1168778" y="6884032"/>
            <a:ext cx="20763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Championnat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Départemental Jeunes</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8-9 mars 2025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200"/>
              <a:buFont typeface="Calibri"/>
              <a:buNone/>
            </a:pPr>
            <a:r>
              <a:rPr b="1" lang="fr-FR" sz="1200">
                <a:solidFill>
                  <a:srgbClr val="00B0F0"/>
                </a:solidFill>
                <a:latin typeface="Calibri"/>
                <a:ea typeface="Calibri"/>
                <a:cs typeface="Calibri"/>
                <a:sym typeface="Calibri"/>
              </a:rPr>
              <a:t>Voiron (38)</a:t>
            </a:r>
            <a:endParaRPr sz="1800">
              <a:solidFill>
                <a:schemeClr val="dk1"/>
              </a:solidFill>
              <a:latin typeface="Calibri"/>
              <a:ea typeface="Calibri"/>
              <a:cs typeface="Calibri"/>
              <a:sym typeface="Calibri"/>
            </a:endParaRPr>
          </a:p>
        </p:txBody>
      </p:sp>
      <p:sp>
        <p:nvSpPr>
          <p:cNvPr id="300" name="Google Shape;300;p6"/>
          <p:cNvSpPr txBox="1"/>
          <p:nvPr/>
        </p:nvSpPr>
        <p:spPr>
          <a:xfrm>
            <a:off x="2727228" y="7060788"/>
            <a:ext cx="20763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Championnat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Départemental Sénior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7-8-9 juin 2025</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200"/>
              <a:buFont typeface="Calibri"/>
              <a:buNone/>
            </a:pPr>
            <a:r>
              <a:rPr b="1" lang="fr-FR" sz="1200">
                <a:solidFill>
                  <a:srgbClr val="00B0F0"/>
                </a:solidFill>
                <a:latin typeface="Calibri"/>
                <a:ea typeface="Calibri"/>
                <a:cs typeface="Calibri"/>
                <a:sym typeface="Calibri"/>
              </a:rPr>
              <a:t>Voiron (38)</a:t>
            </a:r>
            <a:endParaRPr sz="1800">
              <a:solidFill>
                <a:schemeClr val="dk1"/>
              </a:solidFill>
              <a:latin typeface="Calibri"/>
              <a:ea typeface="Calibri"/>
              <a:cs typeface="Calibri"/>
              <a:sym typeface="Calibri"/>
            </a:endParaRPr>
          </a:p>
        </p:txBody>
      </p:sp>
      <p:sp>
        <p:nvSpPr>
          <p:cNvPr id="301" name="Google Shape;301;p6"/>
          <p:cNvSpPr/>
          <p:nvPr/>
        </p:nvSpPr>
        <p:spPr>
          <a:xfrm>
            <a:off x="2203160" y="8135073"/>
            <a:ext cx="3312000" cy="382782"/>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NOUS SUIVRE</a:t>
            </a:r>
            <a:endParaRPr sz="1800">
              <a:solidFill>
                <a:schemeClr val="dk1"/>
              </a:solidFill>
              <a:latin typeface="Calibri"/>
              <a:ea typeface="Calibri"/>
              <a:cs typeface="Calibri"/>
              <a:sym typeface="Calibri"/>
            </a:endParaRPr>
          </a:p>
        </p:txBody>
      </p:sp>
      <p:sp>
        <p:nvSpPr>
          <p:cNvPr id="302" name="Google Shape;302;p6"/>
          <p:cNvSpPr/>
          <p:nvPr/>
        </p:nvSpPr>
        <p:spPr>
          <a:xfrm rot="3900904">
            <a:off x="4781018" y="9619882"/>
            <a:ext cx="3410675" cy="4382393"/>
          </a:xfrm>
          <a:prstGeom prst="chord">
            <a:avLst>
              <a:gd fmla="val 2700000" name="adj1"/>
              <a:gd fmla="val 16200000" name="adj2"/>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303" name="Google Shape;303;p6"/>
          <p:cNvSpPr/>
          <p:nvPr/>
        </p:nvSpPr>
        <p:spPr>
          <a:xfrm rot="7849257">
            <a:off x="131461" y="9897531"/>
            <a:ext cx="2215245" cy="3187697"/>
          </a:xfrm>
          <a:prstGeom prst="chord">
            <a:avLst>
              <a:gd fmla="val 2700000" name="adj1"/>
              <a:gd fmla="val 16200000" name="adj2"/>
            </a:avLst>
          </a:prstGeom>
          <a:solidFill>
            <a:srgbClr val="F9D806"/>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304" name="Google Shape;304;p6"/>
          <p:cNvSpPr/>
          <p:nvPr/>
        </p:nvSpPr>
        <p:spPr>
          <a:xfrm rot="7849257">
            <a:off x="131461" y="9897531"/>
            <a:ext cx="2215245" cy="3187697"/>
          </a:xfrm>
          <a:prstGeom prst="chord">
            <a:avLst>
              <a:gd fmla="val 2700000" name="adj1"/>
              <a:gd fmla="val 16200000" name="adj2"/>
            </a:avLst>
          </a:prstGeom>
          <a:solidFill>
            <a:srgbClr val="F9D806"/>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305" name="Google Shape;305;p6"/>
          <p:cNvSpPr/>
          <p:nvPr/>
        </p:nvSpPr>
        <p:spPr>
          <a:xfrm rot="3900904">
            <a:off x="4781018" y="9619882"/>
            <a:ext cx="3410675" cy="4382393"/>
          </a:xfrm>
          <a:prstGeom prst="chord">
            <a:avLst>
              <a:gd fmla="val 2700000" name="adj1"/>
              <a:gd fmla="val 16200000" name="adj2"/>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pic>
        <p:nvPicPr>
          <p:cNvPr descr="Icône internet bleue (symbole png)" id="306" name="Google Shape;306;p6"/>
          <p:cNvPicPr preferRelativeResize="0"/>
          <p:nvPr/>
        </p:nvPicPr>
        <p:blipFill rotWithShape="1">
          <a:blip r:embed="rId6">
            <a:alphaModFix/>
          </a:blip>
          <a:srcRect b="0" l="0" r="0" t="0"/>
          <a:stretch/>
        </p:blipFill>
        <p:spPr>
          <a:xfrm>
            <a:off x="3235992" y="8672454"/>
            <a:ext cx="921233" cy="921233"/>
          </a:xfrm>
          <a:prstGeom prst="rect">
            <a:avLst/>
          </a:prstGeom>
          <a:noFill/>
          <a:ln>
            <a:noFill/>
          </a:ln>
        </p:spPr>
      </p:pic>
      <p:pic>
        <p:nvPicPr>
          <p:cNvPr descr="Icône Facebook bleu" id="307" name="Google Shape;307;p6"/>
          <p:cNvPicPr preferRelativeResize="0"/>
          <p:nvPr/>
        </p:nvPicPr>
        <p:blipFill rotWithShape="1">
          <a:blip r:embed="rId7">
            <a:alphaModFix/>
          </a:blip>
          <a:srcRect b="0" l="0" r="0" t="0"/>
          <a:stretch/>
        </p:blipFill>
        <p:spPr>
          <a:xfrm>
            <a:off x="1029109" y="8646204"/>
            <a:ext cx="855188" cy="855188"/>
          </a:xfrm>
          <a:prstGeom prst="rect">
            <a:avLst/>
          </a:prstGeom>
          <a:noFill/>
          <a:ln>
            <a:noFill/>
          </a:ln>
        </p:spPr>
      </p:pic>
      <p:sp>
        <p:nvSpPr>
          <p:cNvPr id="308" name="Google Shape;308;p6"/>
          <p:cNvSpPr txBox="1"/>
          <p:nvPr/>
        </p:nvSpPr>
        <p:spPr>
          <a:xfrm>
            <a:off x="403376" y="9593686"/>
            <a:ext cx="20763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Badminton</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Comité de l’Isère</a:t>
            </a:r>
            <a:endParaRPr sz="1800">
              <a:solidFill>
                <a:schemeClr val="dk1"/>
              </a:solidFill>
              <a:latin typeface="Calibri"/>
              <a:ea typeface="Calibri"/>
              <a:cs typeface="Calibri"/>
              <a:sym typeface="Calibri"/>
            </a:endParaRPr>
          </a:p>
        </p:txBody>
      </p:sp>
      <p:pic>
        <p:nvPicPr>
          <p:cNvPr descr="Instagram Logo - Vecteurs et PSD gratuits à télécharger" id="309" name="Google Shape;309;p6"/>
          <p:cNvPicPr preferRelativeResize="0"/>
          <p:nvPr/>
        </p:nvPicPr>
        <p:blipFill rotWithShape="1">
          <a:blip r:embed="rId8">
            <a:alphaModFix/>
          </a:blip>
          <a:srcRect b="12886" l="9390" r="12939" t="11710"/>
          <a:stretch/>
        </p:blipFill>
        <p:spPr>
          <a:xfrm>
            <a:off x="5593548" y="8613292"/>
            <a:ext cx="921233" cy="894351"/>
          </a:xfrm>
          <a:prstGeom prst="rect">
            <a:avLst/>
          </a:prstGeom>
          <a:noFill/>
          <a:ln>
            <a:noFill/>
          </a:ln>
        </p:spPr>
      </p:pic>
      <p:sp>
        <p:nvSpPr>
          <p:cNvPr id="310" name="Google Shape;310;p6"/>
          <p:cNvSpPr txBox="1"/>
          <p:nvPr/>
        </p:nvSpPr>
        <p:spPr>
          <a:xfrm>
            <a:off x="2651801" y="9593686"/>
            <a:ext cx="20763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badminton-isere.fr</a:t>
            </a:r>
            <a:endParaRPr sz="1800">
              <a:solidFill>
                <a:schemeClr val="dk1"/>
              </a:solidFill>
              <a:latin typeface="Calibri"/>
              <a:ea typeface="Calibri"/>
              <a:cs typeface="Calibri"/>
              <a:sym typeface="Calibri"/>
            </a:endParaRPr>
          </a:p>
        </p:txBody>
      </p:sp>
      <p:sp>
        <p:nvSpPr>
          <p:cNvPr id="311" name="Google Shape;311;p6"/>
          <p:cNvSpPr txBox="1"/>
          <p:nvPr/>
        </p:nvSpPr>
        <p:spPr>
          <a:xfrm>
            <a:off x="5001087" y="9593686"/>
            <a:ext cx="21873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badminton_comite_de_l_isere</a:t>
            </a:r>
            <a:endParaRPr b="1" sz="1200">
              <a:solidFill>
                <a:srgbClr val="002060"/>
              </a:solidFill>
              <a:latin typeface="Calibri"/>
              <a:ea typeface="Calibri"/>
              <a:cs typeface="Calibri"/>
              <a:sym typeface="Calibri"/>
            </a:endParaRPr>
          </a:p>
        </p:txBody>
      </p:sp>
      <p:sp>
        <p:nvSpPr>
          <p:cNvPr id="312" name="Google Shape;312;p6"/>
          <p:cNvSpPr/>
          <p:nvPr/>
        </p:nvSpPr>
        <p:spPr>
          <a:xfrm>
            <a:off x="6585904" y="6192795"/>
            <a:ext cx="106800" cy="648000"/>
          </a:xfrm>
          <a:prstGeom prst="rect">
            <a:avLst/>
          </a:prstGeom>
          <a:solidFill>
            <a:srgbClr val="F9D806"/>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rgbClr val="FFFFFF"/>
              </a:solidFill>
              <a:latin typeface="Calibri"/>
              <a:ea typeface="Calibri"/>
              <a:cs typeface="Calibri"/>
              <a:sym typeface="Calibri"/>
            </a:endParaRPr>
          </a:p>
        </p:txBody>
      </p:sp>
      <p:sp>
        <p:nvSpPr>
          <p:cNvPr id="313" name="Google Shape;313;p6"/>
          <p:cNvSpPr txBox="1"/>
          <p:nvPr/>
        </p:nvSpPr>
        <p:spPr>
          <a:xfrm>
            <a:off x="5590466" y="6998783"/>
            <a:ext cx="20763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Séminaire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Du Comité </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2060"/>
              </a:buClr>
              <a:buSzPts val="1200"/>
              <a:buFont typeface="Calibri"/>
              <a:buNone/>
            </a:pPr>
            <a:r>
              <a:rPr b="1" lang="fr-FR" sz="1200">
                <a:solidFill>
                  <a:srgbClr val="002060"/>
                </a:solidFill>
                <a:latin typeface="Calibri"/>
                <a:ea typeface="Calibri"/>
                <a:cs typeface="Calibri"/>
                <a:sym typeface="Calibri"/>
              </a:rPr>
              <a:t>28 et 29 juin 2025</a:t>
            </a:r>
            <a:endParaRPr sz="1800">
              <a:solidFill>
                <a:schemeClr val="dk1"/>
              </a:solidFill>
              <a:latin typeface="Calibri"/>
              <a:ea typeface="Calibri"/>
              <a:cs typeface="Calibri"/>
              <a:sym typeface="Calibri"/>
            </a:endParaRPr>
          </a:p>
          <a:p>
            <a:pPr indent="0" lvl="0" marL="0" marR="0" rtl="0" algn="ctr">
              <a:spcBef>
                <a:spcPts val="0"/>
              </a:spcBef>
              <a:spcAft>
                <a:spcPts val="0"/>
              </a:spcAft>
              <a:buClr>
                <a:srgbClr val="00B0F0"/>
              </a:buClr>
              <a:buSzPts val="1200"/>
              <a:buFont typeface="Calibri"/>
              <a:buNone/>
            </a:pPr>
            <a:r>
              <a:rPr b="1" lang="fr-FR" sz="1200">
                <a:solidFill>
                  <a:srgbClr val="00B0F0"/>
                </a:solidFill>
                <a:latin typeface="Calibri"/>
                <a:ea typeface="Calibri"/>
                <a:cs typeface="Calibri"/>
                <a:sym typeface="Calibri"/>
              </a:rPr>
              <a:t>À définir (38)</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7"/>
          <p:cNvSpPr/>
          <p:nvPr/>
        </p:nvSpPr>
        <p:spPr>
          <a:xfrm>
            <a:off x="180607" y="386373"/>
            <a:ext cx="3725976" cy="380101"/>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RÔLES DU COMITÉ</a:t>
            </a:r>
            <a:endParaRPr sz="1800">
              <a:solidFill>
                <a:schemeClr val="dk1"/>
              </a:solidFill>
              <a:latin typeface="Calibri"/>
              <a:ea typeface="Calibri"/>
              <a:cs typeface="Calibri"/>
              <a:sym typeface="Calibri"/>
            </a:endParaRPr>
          </a:p>
        </p:txBody>
      </p:sp>
      <p:sp>
        <p:nvSpPr>
          <p:cNvPr id="319" name="Google Shape;319;p7"/>
          <p:cNvSpPr/>
          <p:nvPr/>
        </p:nvSpPr>
        <p:spPr>
          <a:xfrm rot="7849257">
            <a:off x="131461" y="9897531"/>
            <a:ext cx="2215245" cy="3187697"/>
          </a:xfrm>
          <a:prstGeom prst="chord">
            <a:avLst>
              <a:gd fmla="val 2700000" name="adj1"/>
              <a:gd fmla="val 16200000" name="adj2"/>
            </a:avLst>
          </a:prstGeom>
          <a:solidFill>
            <a:srgbClr val="F9D806"/>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20" name="Google Shape;320;p7"/>
          <p:cNvSpPr/>
          <p:nvPr/>
        </p:nvSpPr>
        <p:spPr>
          <a:xfrm rot="3900904">
            <a:off x="4781018" y="9619882"/>
            <a:ext cx="3410675" cy="4382393"/>
          </a:xfrm>
          <a:prstGeom prst="chord">
            <a:avLst>
              <a:gd fmla="val 2700000" name="adj1"/>
              <a:gd fmla="val 16200000" name="adj2"/>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21" name="Google Shape;321;p7"/>
          <p:cNvSpPr/>
          <p:nvPr/>
        </p:nvSpPr>
        <p:spPr>
          <a:xfrm>
            <a:off x="6766904" y="115509"/>
            <a:ext cx="522900" cy="523200"/>
          </a:xfrm>
          <a:prstGeom prst="ellipse">
            <a:avLst/>
          </a:prstGeom>
          <a:solidFill>
            <a:srgbClr val="1D70ED"/>
          </a:solidFill>
          <a:ln cap="flat" cmpd="sng" w="12700">
            <a:solidFill>
              <a:srgbClr val="F9D8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2800"/>
              <a:buFont typeface="Calibri"/>
              <a:buNone/>
            </a:pPr>
            <a:r>
              <a:rPr lang="fr-FR" sz="2800">
                <a:solidFill>
                  <a:srgbClr val="F9D806"/>
                </a:solidFill>
                <a:latin typeface="Calibri"/>
                <a:ea typeface="Calibri"/>
                <a:cs typeface="Calibri"/>
                <a:sym typeface="Calibri"/>
              </a:rPr>
              <a:t>6</a:t>
            </a:r>
            <a:endParaRPr sz="1800">
              <a:solidFill>
                <a:schemeClr val="dk1"/>
              </a:solidFill>
              <a:latin typeface="Calibri"/>
              <a:ea typeface="Calibri"/>
              <a:cs typeface="Calibri"/>
              <a:sym typeface="Calibri"/>
            </a:endParaRPr>
          </a:p>
        </p:txBody>
      </p:sp>
      <p:pic>
        <p:nvPicPr>
          <p:cNvPr descr="Aucune description de photo disponible." id="322" name="Google Shape;322;p7"/>
          <p:cNvPicPr preferRelativeResize="0"/>
          <p:nvPr/>
        </p:nvPicPr>
        <p:blipFill rotWithShape="1">
          <a:blip r:embed="rId3">
            <a:alphaModFix/>
          </a:blip>
          <a:srcRect b="14671" l="0" r="0" t="15122"/>
          <a:stretch/>
        </p:blipFill>
        <p:spPr>
          <a:xfrm>
            <a:off x="4810152" y="60960"/>
            <a:ext cx="1943808" cy="680614"/>
          </a:xfrm>
          <a:prstGeom prst="rect">
            <a:avLst/>
          </a:prstGeom>
          <a:noFill/>
          <a:ln>
            <a:noFill/>
          </a:ln>
        </p:spPr>
      </p:pic>
      <p:sp>
        <p:nvSpPr>
          <p:cNvPr id="323" name="Google Shape;323;p7"/>
          <p:cNvSpPr/>
          <p:nvPr/>
        </p:nvSpPr>
        <p:spPr>
          <a:xfrm rot="-4157454">
            <a:off x="4432036" y="-2320796"/>
            <a:ext cx="3036281" cy="3762687"/>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24" name="Google Shape;324;p7"/>
          <p:cNvSpPr txBox="1"/>
          <p:nvPr/>
        </p:nvSpPr>
        <p:spPr>
          <a:xfrm>
            <a:off x="113601" y="993574"/>
            <a:ext cx="7332600" cy="2524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Aide à la création et au développement des clubs</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Faire le lien entre les clubs et les instances (Fédération, Ligue, etc…)</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Organiser des formations (GEO, MODEF, </a:t>
            </a:r>
            <a:r>
              <a:rPr lang="fr-FR" sz="1800">
                <a:solidFill>
                  <a:schemeClr val="dk1"/>
                </a:solidFill>
                <a:latin typeface="Calibri"/>
                <a:ea typeface="Calibri"/>
                <a:cs typeface="Calibri"/>
                <a:sym typeface="Calibri"/>
              </a:rPr>
              <a:t>encadrement, logiciel…</a:t>
            </a:r>
            <a:r>
              <a:rPr lang="fr-FR" sz="14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Animation via des compétitions telles qu’interclubs, championnats départementaux, circuits de compétitions jeunes…</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Promouvoir et favoriser la pratique du badminton pour tous (jeunes, vétérans, séniors, scolaires, parabad, etc…)</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Accompagner les jeunes joueurs (sélection</a:t>
            </a:r>
            <a:r>
              <a:rPr lang="fr-FR" sz="1800">
                <a:solidFill>
                  <a:schemeClr val="dk1"/>
                </a:solidFill>
                <a:latin typeface="Calibri"/>
                <a:ea typeface="Calibri"/>
                <a:cs typeface="Calibri"/>
                <a:sym typeface="Calibri"/>
              </a:rPr>
              <a:t>38</a:t>
            </a:r>
            <a:r>
              <a:rPr lang="fr-FR" sz="1400">
                <a:solidFill>
                  <a:schemeClr val="dk1"/>
                </a:solidFill>
                <a:latin typeface="Calibri"/>
                <a:ea typeface="Calibri"/>
                <a:cs typeface="Calibri"/>
                <a:sym typeface="Calibri"/>
              </a:rPr>
              <a:t>, rassemblements, RDJ38, </a:t>
            </a:r>
            <a:r>
              <a:rPr lang="fr-FR" sz="1800">
                <a:solidFill>
                  <a:schemeClr val="dk1"/>
                </a:solidFill>
                <a:latin typeface="Calibri"/>
                <a:ea typeface="Calibri"/>
                <a:cs typeface="Calibri"/>
                <a:sym typeface="Calibri"/>
              </a:rPr>
              <a:t>P</a:t>
            </a:r>
            <a:r>
              <a:rPr lang="fr-FR" sz="1400">
                <a:solidFill>
                  <a:schemeClr val="dk1"/>
                </a:solidFill>
                <a:latin typeface="Calibri"/>
                <a:ea typeface="Calibri"/>
                <a:cs typeface="Calibri"/>
                <a:sym typeface="Calibri"/>
              </a:rPr>
              <a:t>lateaux Bad38…).</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Gérer le calendrier des compétitions</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Calibri"/>
              <a:buChar char="-"/>
            </a:pPr>
            <a:r>
              <a:rPr lang="fr-FR" sz="14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5" name="Google Shape;325;p7"/>
          <p:cNvSpPr/>
          <p:nvPr/>
        </p:nvSpPr>
        <p:spPr>
          <a:xfrm>
            <a:off x="1916847" y="3334292"/>
            <a:ext cx="3725976" cy="380101"/>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ORGANISATION</a:t>
            </a:r>
            <a:endParaRPr sz="1800">
              <a:solidFill>
                <a:schemeClr val="dk1"/>
              </a:solidFill>
              <a:latin typeface="Calibri"/>
              <a:ea typeface="Calibri"/>
              <a:cs typeface="Calibri"/>
              <a:sym typeface="Calibri"/>
            </a:endParaRPr>
          </a:p>
        </p:txBody>
      </p:sp>
      <p:sp>
        <p:nvSpPr>
          <p:cNvPr id="326" name="Google Shape;326;p7"/>
          <p:cNvSpPr txBox="1"/>
          <p:nvPr/>
        </p:nvSpPr>
        <p:spPr>
          <a:xfrm>
            <a:off x="180607" y="7781649"/>
            <a:ext cx="7365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Calibri"/>
              <a:buNone/>
            </a:pPr>
            <a:r>
              <a:rPr b="1" lang="fr-FR" sz="1400">
                <a:solidFill>
                  <a:schemeClr val="dk1"/>
                </a:solidFill>
                <a:latin typeface="Calibri"/>
                <a:ea typeface="Calibri"/>
                <a:cs typeface="Calibri"/>
                <a:sym typeface="Calibri"/>
              </a:rPr>
              <a:t>Les pôles du comité sont ouverts, tous les licenciés Isérois sont les bienvenus pour participer à la vie du comité si vous souhaitez apporter votre aide.</a:t>
            </a:r>
            <a:endParaRPr sz="1800">
              <a:solidFill>
                <a:schemeClr val="dk1"/>
              </a:solidFill>
              <a:latin typeface="Calibri"/>
              <a:ea typeface="Calibri"/>
              <a:cs typeface="Calibri"/>
              <a:sym typeface="Calibri"/>
            </a:endParaRPr>
          </a:p>
        </p:txBody>
      </p:sp>
      <p:sp>
        <p:nvSpPr>
          <p:cNvPr id="327" name="Google Shape;327;p7"/>
          <p:cNvSpPr txBox="1"/>
          <p:nvPr/>
        </p:nvSpPr>
        <p:spPr>
          <a:xfrm>
            <a:off x="1844625" y="9136450"/>
            <a:ext cx="5490000" cy="1800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Calibri"/>
              <a:buNone/>
            </a:pPr>
            <a:r>
              <a:rPr lang="fr-FR" sz="1500">
                <a:solidFill>
                  <a:schemeClr val="dk1"/>
                </a:solidFill>
                <a:latin typeface="Calibri"/>
                <a:ea typeface="Calibri"/>
                <a:cs typeface="Calibri"/>
                <a:sym typeface="Calibri"/>
              </a:rPr>
              <a:t>Coordinateur technique : </a:t>
            </a:r>
            <a:r>
              <a:rPr lang="fr-FR" sz="1500" u="sng">
                <a:solidFill>
                  <a:schemeClr val="dk1"/>
                </a:solidFill>
                <a:latin typeface="Calibri"/>
                <a:ea typeface="Calibri"/>
                <a:cs typeface="Calibri"/>
                <a:sym typeface="Calibri"/>
              </a:rPr>
              <a:t>c</a:t>
            </a:r>
            <a:r>
              <a:rPr lang="fr-FR" sz="1500" u="sng">
                <a:solidFill>
                  <a:schemeClr val="dk1"/>
                </a:solidFill>
                <a:latin typeface="Calibri"/>
                <a:ea typeface="Calibri"/>
                <a:cs typeface="Calibri"/>
                <a:sym typeface="Calibri"/>
              </a:rPr>
              <a:t>edric.bouvier@badisere.net</a:t>
            </a:r>
            <a:endParaRPr sz="1500" u="sng">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rPr lang="fr-FR" sz="1500">
                <a:solidFill>
                  <a:schemeClr val="dk1"/>
                </a:solidFill>
                <a:latin typeface="Calibri"/>
                <a:ea typeface="Calibri"/>
                <a:cs typeface="Calibri"/>
                <a:sym typeface="Calibri"/>
              </a:rPr>
              <a:t>Secrétariat : </a:t>
            </a:r>
            <a:r>
              <a:rPr lang="fr-FR" sz="1500" u="sng">
                <a:solidFill>
                  <a:schemeClr val="dk1"/>
                </a:solidFill>
                <a:latin typeface="Calibri"/>
                <a:ea typeface="Calibri"/>
                <a:cs typeface="Calibri"/>
                <a:sym typeface="Calibri"/>
                <a:hlinkClick r:id="rId4">
                  <a:extLst>
                    <a:ext uri="{A12FA001-AC4F-418D-AE19-62706E023703}">
                      <ahyp:hlinkClr val="tx"/>
                    </a:ext>
                  </a:extLst>
                </a:hlinkClick>
              </a:rPr>
              <a:t>nelly@badisere.net</a:t>
            </a:r>
            <a:endParaRPr sz="15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rPr lang="fr-FR" sz="1500">
                <a:solidFill>
                  <a:schemeClr val="dk1"/>
                </a:solidFill>
                <a:latin typeface="Calibri"/>
                <a:ea typeface="Calibri"/>
                <a:cs typeface="Calibri"/>
                <a:sym typeface="Calibri"/>
              </a:rPr>
              <a:t>Commission jeunes : </a:t>
            </a:r>
            <a:r>
              <a:rPr lang="fr-FR" sz="1500" u="sng">
                <a:solidFill>
                  <a:schemeClr val="dk1"/>
                </a:solidFill>
                <a:latin typeface="Calibri"/>
                <a:ea typeface="Calibri"/>
                <a:cs typeface="Calibri"/>
                <a:sym typeface="Calibri"/>
                <a:hlinkClick r:id="rId5">
                  <a:extLst>
                    <a:ext uri="{A12FA001-AC4F-418D-AE19-62706E023703}">
                      <ahyp:hlinkClr val="tx"/>
                    </a:ext>
                  </a:extLst>
                </a:hlinkClick>
              </a:rPr>
              <a:t>jeunes@badisere.net</a:t>
            </a:r>
            <a:endParaRPr sz="15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rPr lang="fr-FR" sz="1500">
                <a:solidFill>
                  <a:schemeClr val="dk1"/>
                </a:solidFill>
                <a:latin typeface="Calibri"/>
                <a:ea typeface="Calibri"/>
                <a:cs typeface="Calibri"/>
                <a:sym typeface="Calibri"/>
              </a:rPr>
              <a:t>Interclubs : </a:t>
            </a:r>
            <a:r>
              <a:rPr lang="fr-FR" sz="1500" u="sng">
                <a:solidFill>
                  <a:schemeClr val="dk1"/>
                </a:solidFill>
                <a:latin typeface="Calibri"/>
                <a:ea typeface="Calibri"/>
                <a:cs typeface="Calibri"/>
                <a:sym typeface="Calibri"/>
                <a:hlinkClick r:id="rId6">
                  <a:extLst>
                    <a:ext uri="{A12FA001-AC4F-418D-AE19-62706E023703}">
                      <ahyp:hlinkClr val="tx"/>
                    </a:ext>
                  </a:extLst>
                </a:hlinkClick>
              </a:rPr>
              <a:t>interclubs@badisere.net</a:t>
            </a:r>
            <a:endParaRPr sz="15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rPr lang="fr-FR" sz="1500">
                <a:solidFill>
                  <a:schemeClr val="dk1"/>
                </a:solidFill>
                <a:latin typeface="Calibri"/>
                <a:ea typeface="Calibri"/>
                <a:cs typeface="Calibri"/>
                <a:sym typeface="Calibri"/>
              </a:rPr>
              <a:t>Développement : </a:t>
            </a:r>
            <a:r>
              <a:rPr lang="fr-FR" sz="1500" u="sng">
                <a:solidFill>
                  <a:schemeClr val="dk1"/>
                </a:solidFill>
                <a:latin typeface="Calibri"/>
                <a:ea typeface="Calibri"/>
                <a:cs typeface="Calibri"/>
                <a:sym typeface="Calibri"/>
                <a:hlinkClick r:id="rId7">
                  <a:extLst>
                    <a:ext uri="{A12FA001-AC4F-418D-AE19-62706E023703}">
                      <ahyp:hlinkClr val="tx"/>
                    </a:ext>
                  </a:extLst>
                </a:hlinkClick>
              </a:rPr>
              <a:t>developpement@badisere.net</a:t>
            </a:r>
            <a:endParaRPr sz="15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8" name="Google Shape;328;p7"/>
          <p:cNvSpPr/>
          <p:nvPr/>
        </p:nvSpPr>
        <p:spPr>
          <a:xfrm>
            <a:off x="1916847" y="8560298"/>
            <a:ext cx="3725976" cy="380101"/>
          </a:xfrm>
          <a:prstGeom prst="flowChartInputOutput">
            <a:avLst/>
          </a:prstGeom>
          <a:solidFill>
            <a:srgbClr val="1D70ED"/>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9D806"/>
              </a:buClr>
              <a:buSzPts val="1600"/>
              <a:buFont typeface="Calibri"/>
              <a:buNone/>
            </a:pPr>
            <a:r>
              <a:rPr b="1" lang="fr-FR" sz="1600">
                <a:solidFill>
                  <a:srgbClr val="F9D806"/>
                </a:solidFill>
                <a:latin typeface="Calibri"/>
                <a:ea typeface="Calibri"/>
                <a:cs typeface="Calibri"/>
                <a:sym typeface="Calibri"/>
              </a:rPr>
              <a:t>NOUS CONTACTER</a:t>
            </a:r>
            <a:endParaRPr sz="1800">
              <a:solidFill>
                <a:schemeClr val="dk1"/>
              </a:solidFill>
              <a:latin typeface="Calibri"/>
              <a:ea typeface="Calibri"/>
              <a:cs typeface="Calibri"/>
              <a:sym typeface="Calibri"/>
            </a:endParaRPr>
          </a:p>
        </p:txBody>
      </p:sp>
      <p:pic>
        <p:nvPicPr>
          <p:cNvPr id="329" name="Google Shape;329;p7"/>
          <p:cNvPicPr preferRelativeResize="0"/>
          <p:nvPr/>
        </p:nvPicPr>
        <p:blipFill rotWithShape="1">
          <a:blip r:embed="rId8">
            <a:alphaModFix/>
          </a:blip>
          <a:srcRect b="0" l="0" r="0" t="0"/>
          <a:stretch/>
        </p:blipFill>
        <p:spPr>
          <a:xfrm>
            <a:off x="631065" y="8306627"/>
            <a:ext cx="1285781" cy="1841764"/>
          </a:xfrm>
          <a:prstGeom prst="rect">
            <a:avLst/>
          </a:prstGeom>
          <a:noFill/>
          <a:ln>
            <a:noFill/>
          </a:ln>
        </p:spPr>
      </p:pic>
      <p:grpSp>
        <p:nvGrpSpPr>
          <p:cNvPr id="330" name="Google Shape;330;p7"/>
          <p:cNvGrpSpPr/>
          <p:nvPr/>
        </p:nvGrpSpPr>
        <p:grpSpPr>
          <a:xfrm>
            <a:off x="152934" y="3870932"/>
            <a:ext cx="7253852" cy="3785317"/>
            <a:chOff x="5831" y="92144"/>
            <a:chExt cx="7253852" cy="3785317"/>
          </a:xfrm>
        </p:grpSpPr>
        <p:sp>
          <p:nvSpPr>
            <p:cNvPr id="331" name="Google Shape;331;p7"/>
            <p:cNvSpPr/>
            <p:nvPr/>
          </p:nvSpPr>
          <p:spPr>
            <a:xfrm>
              <a:off x="5831" y="92144"/>
              <a:ext cx="1212900" cy="648000"/>
            </a:xfrm>
            <a:prstGeom prst="roundRect">
              <a:avLst>
                <a:gd fmla="val 10000" name="adj"/>
              </a:avLst>
            </a:prstGeom>
            <a:solidFill>
              <a:srgbClr val="1D70E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32" name="Google Shape;332;p7"/>
            <p:cNvSpPr txBox="1"/>
            <p:nvPr/>
          </p:nvSpPr>
          <p:spPr>
            <a:xfrm>
              <a:off x="24810" y="111123"/>
              <a:ext cx="1174800" cy="609900"/>
            </a:xfrm>
            <a:prstGeom prst="rect">
              <a:avLst/>
            </a:prstGeom>
            <a:noFill/>
            <a:ln>
              <a:noFill/>
            </a:ln>
          </p:spPr>
          <p:txBody>
            <a:bodyPr anchorCtr="0" anchor="ctr" bIns="15225" lIns="22850" spcFirstLastPara="1" rIns="22850" wrap="square" tIns="15225">
              <a:noAutofit/>
            </a:bodyPr>
            <a:lstStyle/>
            <a:p>
              <a:pPr indent="0" lvl="0" marL="0" marR="0" rtl="0" algn="ctr">
                <a:lnSpc>
                  <a:spcPct val="90000"/>
                </a:lnSpc>
                <a:spcBef>
                  <a:spcPts val="0"/>
                </a:spcBef>
                <a:spcAft>
                  <a:spcPts val="0"/>
                </a:spcAft>
                <a:buClr>
                  <a:srgbClr val="F7D907"/>
                </a:buClr>
                <a:buSzPts val="1200"/>
                <a:buFont typeface="Calibri"/>
                <a:buNone/>
              </a:pPr>
              <a:r>
                <a:rPr b="1" lang="fr-FR" sz="1200">
                  <a:solidFill>
                    <a:srgbClr val="F7D907"/>
                  </a:solidFill>
                  <a:latin typeface="Calibri"/>
                  <a:ea typeface="Calibri"/>
                  <a:cs typeface="Calibri"/>
                  <a:sym typeface="Calibri"/>
                </a:rPr>
                <a:t>Pôle Administratif &amp; Financier</a:t>
              </a:r>
              <a:endParaRPr sz="1800">
                <a:solidFill>
                  <a:schemeClr val="dk1"/>
                </a:solidFill>
                <a:latin typeface="Calibri"/>
                <a:ea typeface="Calibri"/>
                <a:cs typeface="Calibri"/>
                <a:sym typeface="Calibri"/>
              </a:endParaRPr>
            </a:p>
          </p:txBody>
        </p:sp>
        <p:sp>
          <p:nvSpPr>
            <p:cNvPr id="333" name="Google Shape;333;p7"/>
            <p:cNvSpPr/>
            <p:nvPr/>
          </p:nvSpPr>
          <p:spPr>
            <a:xfrm>
              <a:off x="127116" y="740145"/>
              <a:ext cx="121200" cy="3765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7"/>
            <p:cNvSpPr/>
            <p:nvPr/>
          </p:nvSpPr>
          <p:spPr>
            <a:xfrm>
              <a:off x="248402" y="86564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35" name="Google Shape;335;p7"/>
            <p:cNvSpPr txBox="1"/>
            <p:nvPr/>
          </p:nvSpPr>
          <p:spPr>
            <a:xfrm>
              <a:off x="263105" y="88034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Organisation des réunions</a:t>
              </a:r>
              <a:endParaRPr sz="1800">
                <a:solidFill>
                  <a:schemeClr val="dk1"/>
                </a:solidFill>
                <a:latin typeface="Calibri"/>
                <a:ea typeface="Calibri"/>
                <a:cs typeface="Calibri"/>
                <a:sym typeface="Calibri"/>
              </a:endParaRPr>
            </a:p>
          </p:txBody>
        </p:sp>
        <p:sp>
          <p:nvSpPr>
            <p:cNvPr id="336" name="Google Shape;336;p7"/>
            <p:cNvSpPr/>
            <p:nvPr/>
          </p:nvSpPr>
          <p:spPr>
            <a:xfrm>
              <a:off x="127116" y="740145"/>
              <a:ext cx="121200" cy="10041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7"/>
            <p:cNvSpPr/>
            <p:nvPr/>
          </p:nvSpPr>
          <p:spPr>
            <a:xfrm>
              <a:off x="248402" y="149312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38" name="Google Shape;338;p7"/>
            <p:cNvSpPr txBox="1"/>
            <p:nvPr/>
          </p:nvSpPr>
          <p:spPr>
            <a:xfrm>
              <a:off x="263105" y="150782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Ressources humaines</a:t>
              </a:r>
              <a:endParaRPr sz="1800">
                <a:solidFill>
                  <a:schemeClr val="dk1"/>
                </a:solidFill>
                <a:latin typeface="Calibri"/>
                <a:ea typeface="Calibri"/>
                <a:cs typeface="Calibri"/>
                <a:sym typeface="Calibri"/>
              </a:endParaRPr>
            </a:p>
          </p:txBody>
        </p:sp>
        <p:sp>
          <p:nvSpPr>
            <p:cNvPr id="339" name="Google Shape;339;p7"/>
            <p:cNvSpPr/>
            <p:nvPr/>
          </p:nvSpPr>
          <p:spPr>
            <a:xfrm>
              <a:off x="127116" y="740145"/>
              <a:ext cx="121200" cy="16314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7"/>
            <p:cNvSpPr/>
            <p:nvPr/>
          </p:nvSpPr>
          <p:spPr>
            <a:xfrm>
              <a:off x="248402" y="212060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41" name="Google Shape;341;p7"/>
            <p:cNvSpPr txBox="1"/>
            <p:nvPr/>
          </p:nvSpPr>
          <p:spPr>
            <a:xfrm>
              <a:off x="263105" y="213530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Relation clubs</a:t>
              </a:r>
              <a:endParaRPr sz="1800">
                <a:solidFill>
                  <a:schemeClr val="dk1"/>
                </a:solidFill>
                <a:latin typeface="Calibri"/>
                <a:ea typeface="Calibri"/>
                <a:cs typeface="Calibri"/>
                <a:sym typeface="Calibri"/>
              </a:endParaRPr>
            </a:p>
          </p:txBody>
        </p:sp>
        <p:sp>
          <p:nvSpPr>
            <p:cNvPr id="342" name="Google Shape;342;p7"/>
            <p:cNvSpPr/>
            <p:nvPr/>
          </p:nvSpPr>
          <p:spPr>
            <a:xfrm>
              <a:off x="127116" y="740145"/>
              <a:ext cx="121200" cy="22590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7"/>
            <p:cNvSpPr/>
            <p:nvPr/>
          </p:nvSpPr>
          <p:spPr>
            <a:xfrm>
              <a:off x="248402" y="274808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44" name="Google Shape;344;p7"/>
            <p:cNvSpPr txBox="1"/>
            <p:nvPr/>
          </p:nvSpPr>
          <p:spPr>
            <a:xfrm>
              <a:off x="263105" y="276278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Gestion du budget</a:t>
              </a:r>
              <a:endParaRPr sz="1800">
                <a:solidFill>
                  <a:schemeClr val="dk1"/>
                </a:solidFill>
                <a:latin typeface="Calibri"/>
                <a:ea typeface="Calibri"/>
                <a:cs typeface="Calibri"/>
                <a:sym typeface="Calibri"/>
              </a:endParaRPr>
            </a:p>
          </p:txBody>
        </p:sp>
        <p:sp>
          <p:nvSpPr>
            <p:cNvPr id="345" name="Google Shape;345;p7"/>
            <p:cNvSpPr/>
            <p:nvPr/>
          </p:nvSpPr>
          <p:spPr>
            <a:xfrm>
              <a:off x="127116" y="740145"/>
              <a:ext cx="121200" cy="28863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7"/>
            <p:cNvSpPr/>
            <p:nvPr/>
          </p:nvSpPr>
          <p:spPr>
            <a:xfrm>
              <a:off x="248402" y="337556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47" name="Google Shape;347;p7"/>
            <p:cNvSpPr txBox="1"/>
            <p:nvPr/>
          </p:nvSpPr>
          <p:spPr>
            <a:xfrm>
              <a:off x="263105" y="339026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Partenariats</a:t>
              </a:r>
              <a:endParaRPr sz="1800">
                <a:solidFill>
                  <a:schemeClr val="dk1"/>
                </a:solidFill>
                <a:latin typeface="Calibri"/>
                <a:ea typeface="Calibri"/>
                <a:cs typeface="Calibri"/>
                <a:sym typeface="Calibri"/>
              </a:endParaRPr>
            </a:p>
          </p:txBody>
        </p:sp>
        <p:sp>
          <p:nvSpPr>
            <p:cNvPr id="348" name="Google Shape;348;p7"/>
            <p:cNvSpPr/>
            <p:nvPr/>
          </p:nvSpPr>
          <p:spPr>
            <a:xfrm>
              <a:off x="1469676" y="92144"/>
              <a:ext cx="1212900" cy="648000"/>
            </a:xfrm>
            <a:prstGeom prst="roundRect">
              <a:avLst>
                <a:gd fmla="val 10000" name="adj"/>
              </a:avLst>
            </a:prstGeom>
            <a:solidFill>
              <a:srgbClr val="1D70E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49" name="Google Shape;349;p7"/>
            <p:cNvSpPr txBox="1"/>
            <p:nvPr/>
          </p:nvSpPr>
          <p:spPr>
            <a:xfrm>
              <a:off x="1488655" y="111123"/>
              <a:ext cx="1174800" cy="609900"/>
            </a:xfrm>
            <a:prstGeom prst="rect">
              <a:avLst/>
            </a:prstGeom>
            <a:noFill/>
            <a:ln>
              <a:noFill/>
            </a:ln>
          </p:spPr>
          <p:txBody>
            <a:bodyPr anchorCtr="0" anchor="ctr" bIns="16500" lIns="24750" spcFirstLastPara="1" rIns="24750" wrap="square" tIns="16500">
              <a:noAutofit/>
            </a:bodyPr>
            <a:lstStyle/>
            <a:p>
              <a:pPr indent="0" lvl="0" marL="0" marR="0" rtl="0" algn="ctr">
                <a:lnSpc>
                  <a:spcPct val="90000"/>
                </a:lnSpc>
                <a:spcBef>
                  <a:spcPts val="0"/>
                </a:spcBef>
                <a:spcAft>
                  <a:spcPts val="0"/>
                </a:spcAft>
                <a:buClr>
                  <a:srgbClr val="F7D907"/>
                </a:buClr>
                <a:buSzPts val="1300"/>
                <a:buFont typeface="Calibri"/>
                <a:buNone/>
              </a:pPr>
              <a:r>
                <a:rPr b="1" lang="fr-FR" sz="1300">
                  <a:solidFill>
                    <a:srgbClr val="F7D907"/>
                  </a:solidFill>
                  <a:latin typeface="Calibri"/>
                  <a:ea typeface="Calibri"/>
                  <a:cs typeface="Calibri"/>
                  <a:sym typeface="Calibri"/>
                </a:rPr>
                <a:t>Pôle Développement</a:t>
              </a:r>
              <a:endParaRPr sz="1800">
                <a:solidFill>
                  <a:schemeClr val="dk1"/>
                </a:solidFill>
                <a:latin typeface="Calibri"/>
                <a:ea typeface="Calibri"/>
                <a:cs typeface="Calibri"/>
                <a:sym typeface="Calibri"/>
              </a:endParaRPr>
            </a:p>
          </p:txBody>
        </p:sp>
        <p:sp>
          <p:nvSpPr>
            <p:cNvPr id="350" name="Google Shape;350;p7"/>
            <p:cNvSpPr/>
            <p:nvPr/>
          </p:nvSpPr>
          <p:spPr>
            <a:xfrm>
              <a:off x="1590962" y="740145"/>
              <a:ext cx="121200" cy="3765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7"/>
            <p:cNvSpPr/>
            <p:nvPr/>
          </p:nvSpPr>
          <p:spPr>
            <a:xfrm>
              <a:off x="1712247" y="86564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52" name="Google Shape;352;p7"/>
            <p:cNvSpPr txBox="1"/>
            <p:nvPr/>
          </p:nvSpPr>
          <p:spPr>
            <a:xfrm>
              <a:off x="1726950" y="88034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Suivi des clubs</a:t>
              </a:r>
              <a:endParaRPr sz="1800">
                <a:solidFill>
                  <a:schemeClr val="dk1"/>
                </a:solidFill>
                <a:latin typeface="Calibri"/>
                <a:ea typeface="Calibri"/>
                <a:cs typeface="Calibri"/>
                <a:sym typeface="Calibri"/>
              </a:endParaRPr>
            </a:p>
          </p:txBody>
        </p:sp>
        <p:sp>
          <p:nvSpPr>
            <p:cNvPr id="353" name="Google Shape;353;p7"/>
            <p:cNvSpPr/>
            <p:nvPr/>
          </p:nvSpPr>
          <p:spPr>
            <a:xfrm>
              <a:off x="1590962" y="740145"/>
              <a:ext cx="121200" cy="10041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7"/>
            <p:cNvSpPr/>
            <p:nvPr/>
          </p:nvSpPr>
          <p:spPr>
            <a:xfrm>
              <a:off x="1712247" y="149312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55" name="Google Shape;355;p7"/>
            <p:cNvSpPr txBox="1"/>
            <p:nvPr/>
          </p:nvSpPr>
          <p:spPr>
            <a:xfrm>
              <a:off x="1726950" y="150782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Professionnalisation</a:t>
              </a:r>
              <a:endParaRPr sz="1800">
                <a:solidFill>
                  <a:schemeClr val="dk1"/>
                </a:solidFill>
                <a:latin typeface="Calibri"/>
                <a:ea typeface="Calibri"/>
                <a:cs typeface="Calibri"/>
                <a:sym typeface="Calibri"/>
              </a:endParaRPr>
            </a:p>
          </p:txBody>
        </p:sp>
        <p:sp>
          <p:nvSpPr>
            <p:cNvPr id="356" name="Google Shape;356;p7"/>
            <p:cNvSpPr/>
            <p:nvPr/>
          </p:nvSpPr>
          <p:spPr>
            <a:xfrm>
              <a:off x="1590962" y="740145"/>
              <a:ext cx="121200" cy="16314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 name="Google Shape;357;p7"/>
            <p:cNvSpPr/>
            <p:nvPr/>
          </p:nvSpPr>
          <p:spPr>
            <a:xfrm>
              <a:off x="1712247" y="212060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58" name="Google Shape;358;p7"/>
            <p:cNvSpPr txBox="1"/>
            <p:nvPr/>
          </p:nvSpPr>
          <p:spPr>
            <a:xfrm>
              <a:off x="1726950" y="213530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Passerelle scolaire</a:t>
              </a:r>
              <a:endParaRPr sz="1800">
                <a:solidFill>
                  <a:schemeClr val="dk1"/>
                </a:solidFill>
                <a:latin typeface="Calibri"/>
                <a:ea typeface="Calibri"/>
                <a:cs typeface="Calibri"/>
                <a:sym typeface="Calibri"/>
              </a:endParaRPr>
            </a:p>
          </p:txBody>
        </p:sp>
        <p:sp>
          <p:nvSpPr>
            <p:cNvPr id="359" name="Google Shape;359;p7"/>
            <p:cNvSpPr/>
            <p:nvPr/>
          </p:nvSpPr>
          <p:spPr>
            <a:xfrm>
              <a:off x="1590962" y="740145"/>
              <a:ext cx="121200" cy="22590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7"/>
            <p:cNvSpPr/>
            <p:nvPr/>
          </p:nvSpPr>
          <p:spPr>
            <a:xfrm>
              <a:off x="1712247" y="274808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61" name="Google Shape;361;p7"/>
            <p:cNvSpPr txBox="1"/>
            <p:nvPr/>
          </p:nvSpPr>
          <p:spPr>
            <a:xfrm>
              <a:off x="1726950" y="276278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Sport pour tous</a:t>
              </a:r>
              <a:endParaRPr sz="1800">
                <a:solidFill>
                  <a:schemeClr val="dk1"/>
                </a:solidFill>
                <a:latin typeface="Calibri"/>
                <a:ea typeface="Calibri"/>
                <a:cs typeface="Calibri"/>
                <a:sym typeface="Calibri"/>
              </a:endParaRPr>
            </a:p>
          </p:txBody>
        </p:sp>
        <p:sp>
          <p:nvSpPr>
            <p:cNvPr id="362" name="Google Shape;362;p7"/>
            <p:cNvSpPr/>
            <p:nvPr/>
          </p:nvSpPr>
          <p:spPr>
            <a:xfrm>
              <a:off x="1590962" y="740145"/>
              <a:ext cx="121200" cy="28863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7"/>
            <p:cNvSpPr/>
            <p:nvPr/>
          </p:nvSpPr>
          <p:spPr>
            <a:xfrm>
              <a:off x="1712247" y="337556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64" name="Google Shape;364;p7"/>
            <p:cNvSpPr txBox="1"/>
            <p:nvPr/>
          </p:nvSpPr>
          <p:spPr>
            <a:xfrm>
              <a:off x="1726950" y="339026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Formations</a:t>
              </a:r>
              <a:endParaRPr sz="1800">
                <a:solidFill>
                  <a:schemeClr val="dk1"/>
                </a:solidFill>
                <a:latin typeface="Calibri"/>
                <a:ea typeface="Calibri"/>
                <a:cs typeface="Calibri"/>
                <a:sym typeface="Calibri"/>
              </a:endParaRPr>
            </a:p>
          </p:txBody>
        </p:sp>
        <p:sp>
          <p:nvSpPr>
            <p:cNvPr id="365" name="Google Shape;365;p7"/>
            <p:cNvSpPr/>
            <p:nvPr/>
          </p:nvSpPr>
          <p:spPr>
            <a:xfrm>
              <a:off x="2933522" y="92144"/>
              <a:ext cx="1212900" cy="648000"/>
            </a:xfrm>
            <a:prstGeom prst="roundRect">
              <a:avLst>
                <a:gd fmla="val 10000" name="adj"/>
              </a:avLst>
            </a:prstGeom>
            <a:solidFill>
              <a:srgbClr val="1D70E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66" name="Google Shape;366;p7"/>
            <p:cNvSpPr txBox="1"/>
            <p:nvPr/>
          </p:nvSpPr>
          <p:spPr>
            <a:xfrm>
              <a:off x="2952501" y="111123"/>
              <a:ext cx="1174800" cy="609900"/>
            </a:xfrm>
            <a:prstGeom prst="rect">
              <a:avLst/>
            </a:prstGeom>
            <a:noFill/>
            <a:ln>
              <a:noFill/>
            </a:ln>
          </p:spPr>
          <p:txBody>
            <a:bodyPr anchorCtr="0" anchor="ctr" bIns="16500" lIns="24750" spcFirstLastPara="1" rIns="24750" wrap="square" tIns="16500">
              <a:noAutofit/>
            </a:bodyPr>
            <a:lstStyle/>
            <a:p>
              <a:pPr indent="0" lvl="0" marL="0" marR="0" rtl="0" algn="ctr">
                <a:lnSpc>
                  <a:spcPct val="90000"/>
                </a:lnSpc>
                <a:spcBef>
                  <a:spcPts val="0"/>
                </a:spcBef>
                <a:spcAft>
                  <a:spcPts val="0"/>
                </a:spcAft>
                <a:buClr>
                  <a:srgbClr val="F7D907"/>
                </a:buClr>
                <a:buSzPts val="1300"/>
                <a:buFont typeface="Calibri"/>
                <a:buNone/>
              </a:pPr>
              <a:r>
                <a:rPr b="1" lang="fr-FR" sz="1300">
                  <a:solidFill>
                    <a:srgbClr val="F7D907"/>
                  </a:solidFill>
                  <a:latin typeface="Calibri"/>
                  <a:ea typeface="Calibri"/>
                  <a:cs typeface="Calibri"/>
                  <a:sym typeface="Calibri"/>
                </a:rPr>
                <a:t>Pôle</a:t>
              </a:r>
              <a:endParaRPr sz="1800">
                <a:solidFill>
                  <a:schemeClr val="dk1"/>
                </a:solidFill>
                <a:latin typeface="Calibri"/>
                <a:ea typeface="Calibri"/>
                <a:cs typeface="Calibri"/>
                <a:sym typeface="Calibri"/>
              </a:endParaRPr>
            </a:p>
            <a:p>
              <a:pPr indent="0" lvl="0" marL="0" marR="0" rtl="0" algn="ctr">
                <a:lnSpc>
                  <a:spcPct val="90000"/>
                </a:lnSpc>
                <a:spcBef>
                  <a:spcPts val="455"/>
                </a:spcBef>
                <a:spcAft>
                  <a:spcPts val="0"/>
                </a:spcAft>
                <a:buClr>
                  <a:srgbClr val="F7D907"/>
                </a:buClr>
                <a:buSzPts val="1300"/>
                <a:buFont typeface="Calibri"/>
                <a:buNone/>
              </a:pPr>
              <a:r>
                <a:rPr b="1" lang="fr-FR" sz="1300">
                  <a:solidFill>
                    <a:srgbClr val="F7D907"/>
                  </a:solidFill>
                  <a:latin typeface="Calibri"/>
                  <a:ea typeface="Calibri"/>
                  <a:cs typeface="Calibri"/>
                  <a:sym typeface="Calibri"/>
                </a:rPr>
                <a:t>Jeunes</a:t>
              </a:r>
              <a:endParaRPr sz="1800">
                <a:solidFill>
                  <a:schemeClr val="dk1"/>
                </a:solidFill>
                <a:latin typeface="Calibri"/>
                <a:ea typeface="Calibri"/>
                <a:cs typeface="Calibri"/>
                <a:sym typeface="Calibri"/>
              </a:endParaRPr>
            </a:p>
          </p:txBody>
        </p:sp>
        <p:sp>
          <p:nvSpPr>
            <p:cNvPr id="367" name="Google Shape;367;p7"/>
            <p:cNvSpPr/>
            <p:nvPr/>
          </p:nvSpPr>
          <p:spPr>
            <a:xfrm>
              <a:off x="3054807" y="740145"/>
              <a:ext cx="121200" cy="3765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7"/>
            <p:cNvSpPr/>
            <p:nvPr/>
          </p:nvSpPr>
          <p:spPr>
            <a:xfrm>
              <a:off x="3176092" y="86564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69" name="Google Shape;369;p7"/>
            <p:cNvSpPr txBox="1"/>
            <p:nvPr/>
          </p:nvSpPr>
          <p:spPr>
            <a:xfrm>
              <a:off x="3190795" y="88034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Tournois</a:t>
              </a:r>
              <a:endParaRPr sz="1800">
                <a:solidFill>
                  <a:schemeClr val="dk1"/>
                </a:solidFill>
                <a:latin typeface="Calibri"/>
                <a:ea typeface="Calibri"/>
                <a:cs typeface="Calibri"/>
                <a:sym typeface="Calibri"/>
              </a:endParaRPr>
            </a:p>
          </p:txBody>
        </p:sp>
        <p:sp>
          <p:nvSpPr>
            <p:cNvPr id="370" name="Google Shape;370;p7"/>
            <p:cNvSpPr/>
            <p:nvPr/>
          </p:nvSpPr>
          <p:spPr>
            <a:xfrm>
              <a:off x="3054807" y="740145"/>
              <a:ext cx="121200" cy="10041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 name="Google Shape;371;p7"/>
            <p:cNvSpPr/>
            <p:nvPr/>
          </p:nvSpPr>
          <p:spPr>
            <a:xfrm>
              <a:off x="3176092" y="149312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72" name="Google Shape;372;p7"/>
            <p:cNvSpPr txBox="1"/>
            <p:nvPr/>
          </p:nvSpPr>
          <p:spPr>
            <a:xfrm>
              <a:off x="3190795" y="150782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Interclubs</a:t>
              </a:r>
              <a:endParaRPr sz="1800">
                <a:solidFill>
                  <a:schemeClr val="dk1"/>
                </a:solidFill>
                <a:latin typeface="Calibri"/>
                <a:ea typeface="Calibri"/>
                <a:cs typeface="Calibri"/>
                <a:sym typeface="Calibri"/>
              </a:endParaRPr>
            </a:p>
            <a:p>
              <a:pPr indent="0" lvl="0" marL="0" marR="0" rtl="0" algn="ctr">
                <a:lnSpc>
                  <a:spcPct val="90000"/>
                </a:lnSpc>
                <a:spcBef>
                  <a:spcPts val="35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Jeunes</a:t>
              </a:r>
              <a:endParaRPr sz="1800">
                <a:solidFill>
                  <a:schemeClr val="dk1"/>
                </a:solidFill>
                <a:latin typeface="Calibri"/>
                <a:ea typeface="Calibri"/>
                <a:cs typeface="Calibri"/>
                <a:sym typeface="Calibri"/>
              </a:endParaRPr>
            </a:p>
          </p:txBody>
        </p:sp>
        <p:sp>
          <p:nvSpPr>
            <p:cNvPr id="373" name="Google Shape;373;p7"/>
            <p:cNvSpPr/>
            <p:nvPr/>
          </p:nvSpPr>
          <p:spPr>
            <a:xfrm>
              <a:off x="3054807" y="740145"/>
              <a:ext cx="121200" cy="16314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 name="Google Shape;374;p7"/>
            <p:cNvSpPr/>
            <p:nvPr/>
          </p:nvSpPr>
          <p:spPr>
            <a:xfrm>
              <a:off x="3176092" y="212060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75" name="Google Shape;375;p7"/>
            <p:cNvSpPr txBox="1"/>
            <p:nvPr/>
          </p:nvSpPr>
          <p:spPr>
            <a:xfrm>
              <a:off x="3190795" y="213530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Détection</a:t>
              </a:r>
              <a:endParaRPr sz="1800">
                <a:solidFill>
                  <a:schemeClr val="dk1"/>
                </a:solidFill>
                <a:latin typeface="Calibri"/>
                <a:ea typeface="Calibri"/>
                <a:cs typeface="Calibri"/>
                <a:sym typeface="Calibri"/>
              </a:endParaRPr>
            </a:p>
          </p:txBody>
        </p:sp>
        <p:sp>
          <p:nvSpPr>
            <p:cNvPr id="376" name="Google Shape;376;p7"/>
            <p:cNvSpPr/>
            <p:nvPr/>
          </p:nvSpPr>
          <p:spPr>
            <a:xfrm>
              <a:off x="3054807" y="740145"/>
              <a:ext cx="121200" cy="22590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 name="Google Shape;377;p7"/>
            <p:cNvSpPr/>
            <p:nvPr/>
          </p:nvSpPr>
          <p:spPr>
            <a:xfrm>
              <a:off x="3176092" y="274808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78" name="Google Shape;378;p7"/>
            <p:cNvSpPr txBox="1"/>
            <p:nvPr/>
          </p:nvSpPr>
          <p:spPr>
            <a:xfrm>
              <a:off x="3190795" y="276278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Performance</a:t>
              </a:r>
              <a:endParaRPr sz="1800">
                <a:solidFill>
                  <a:schemeClr val="dk1"/>
                </a:solidFill>
                <a:latin typeface="Calibri"/>
                <a:ea typeface="Calibri"/>
                <a:cs typeface="Calibri"/>
                <a:sym typeface="Calibri"/>
              </a:endParaRPr>
            </a:p>
          </p:txBody>
        </p:sp>
        <p:sp>
          <p:nvSpPr>
            <p:cNvPr id="379" name="Google Shape;379;p7"/>
            <p:cNvSpPr/>
            <p:nvPr/>
          </p:nvSpPr>
          <p:spPr>
            <a:xfrm>
              <a:off x="4397367" y="92144"/>
              <a:ext cx="1212900" cy="648000"/>
            </a:xfrm>
            <a:prstGeom prst="roundRect">
              <a:avLst>
                <a:gd fmla="val 10000" name="adj"/>
              </a:avLst>
            </a:prstGeom>
            <a:solidFill>
              <a:srgbClr val="1D70E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80" name="Google Shape;380;p7"/>
            <p:cNvSpPr txBox="1"/>
            <p:nvPr/>
          </p:nvSpPr>
          <p:spPr>
            <a:xfrm>
              <a:off x="4416346" y="111123"/>
              <a:ext cx="1174800" cy="609900"/>
            </a:xfrm>
            <a:prstGeom prst="rect">
              <a:avLst/>
            </a:prstGeom>
            <a:noFill/>
            <a:ln>
              <a:noFill/>
            </a:ln>
          </p:spPr>
          <p:txBody>
            <a:bodyPr anchorCtr="0" anchor="ctr" bIns="16500" lIns="24750" spcFirstLastPara="1" rIns="24750" wrap="square" tIns="16500">
              <a:noAutofit/>
            </a:bodyPr>
            <a:lstStyle/>
            <a:p>
              <a:pPr indent="0" lvl="0" marL="0" marR="0" rtl="0" algn="ctr">
                <a:lnSpc>
                  <a:spcPct val="90000"/>
                </a:lnSpc>
                <a:spcBef>
                  <a:spcPts val="0"/>
                </a:spcBef>
                <a:spcAft>
                  <a:spcPts val="0"/>
                </a:spcAft>
                <a:buClr>
                  <a:srgbClr val="F7D907"/>
                </a:buClr>
                <a:buSzPts val="1300"/>
                <a:buFont typeface="Calibri"/>
                <a:buNone/>
              </a:pPr>
              <a:r>
                <a:rPr b="1" lang="fr-FR" sz="1300">
                  <a:solidFill>
                    <a:srgbClr val="F7D907"/>
                  </a:solidFill>
                  <a:latin typeface="Calibri"/>
                  <a:ea typeface="Calibri"/>
                  <a:cs typeface="Calibri"/>
                  <a:sym typeface="Calibri"/>
                </a:rPr>
                <a:t>Pôle</a:t>
              </a:r>
              <a:endParaRPr sz="1800">
                <a:solidFill>
                  <a:schemeClr val="dk1"/>
                </a:solidFill>
                <a:latin typeface="Calibri"/>
                <a:ea typeface="Calibri"/>
                <a:cs typeface="Calibri"/>
                <a:sym typeface="Calibri"/>
              </a:endParaRPr>
            </a:p>
            <a:p>
              <a:pPr indent="0" lvl="0" marL="0" marR="0" rtl="0" algn="ctr">
                <a:lnSpc>
                  <a:spcPct val="90000"/>
                </a:lnSpc>
                <a:spcBef>
                  <a:spcPts val="455"/>
                </a:spcBef>
                <a:spcAft>
                  <a:spcPts val="0"/>
                </a:spcAft>
                <a:buClr>
                  <a:srgbClr val="F7D907"/>
                </a:buClr>
                <a:buSzPts val="1300"/>
                <a:buFont typeface="Calibri"/>
                <a:buNone/>
              </a:pPr>
              <a:r>
                <a:rPr b="1" lang="fr-FR" sz="1300">
                  <a:solidFill>
                    <a:srgbClr val="F7D907"/>
                  </a:solidFill>
                  <a:latin typeface="Calibri"/>
                  <a:ea typeface="Calibri"/>
                  <a:cs typeface="Calibri"/>
                  <a:sym typeface="Calibri"/>
                </a:rPr>
                <a:t>Vie sportive</a:t>
              </a:r>
              <a:endParaRPr sz="1800">
                <a:solidFill>
                  <a:schemeClr val="dk1"/>
                </a:solidFill>
                <a:latin typeface="Calibri"/>
                <a:ea typeface="Calibri"/>
                <a:cs typeface="Calibri"/>
                <a:sym typeface="Calibri"/>
              </a:endParaRPr>
            </a:p>
          </p:txBody>
        </p:sp>
        <p:sp>
          <p:nvSpPr>
            <p:cNvPr id="381" name="Google Shape;381;p7"/>
            <p:cNvSpPr/>
            <p:nvPr/>
          </p:nvSpPr>
          <p:spPr>
            <a:xfrm>
              <a:off x="4518652" y="740145"/>
              <a:ext cx="121200" cy="3765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7"/>
            <p:cNvSpPr/>
            <p:nvPr/>
          </p:nvSpPr>
          <p:spPr>
            <a:xfrm>
              <a:off x="4639938" y="86564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83" name="Google Shape;383;p7"/>
            <p:cNvSpPr txBox="1"/>
            <p:nvPr/>
          </p:nvSpPr>
          <p:spPr>
            <a:xfrm>
              <a:off x="4654641" y="88034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Calendrier</a:t>
              </a:r>
              <a:endParaRPr sz="1800">
                <a:solidFill>
                  <a:schemeClr val="dk1"/>
                </a:solidFill>
                <a:latin typeface="Calibri"/>
                <a:ea typeface="Calibri"/>
                <a:cs typeface="Calibri"/>
                <a:sym typeface="Calibri"/>
              </a:endParaRPr>
            </a:p>
          </p:txBody>
        </p:sp>
        <p:sp>
          <p:nvSpPr>
            <p:cNvPr id="384" name="Google Shape;384;p7"/>
            <p:cNvSpPr/>
            <p:nvPr/>
          </p:nvSpPr>
          <p:spPr>
            <a:xfrm>
              <a:off x="4518652" y="740145"/>
              <a:ext cx="121200" cy="10041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7"/>
            <p:cNvSpPr/>
            <p:nvPr/>
          </p:nvSpPr>
          <p:spPr>
            <a:xfrm>
              <a:off x="4639938" y="1493121"/>
              <a:ext cx="11571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86" name="Google Shape;386;p7"/>
            <p:cNvSpPr txBox="1"/>
            <p:nvPr/>
          </p:nvSpPr>
          <p:spPr>
            <a:xfrm>
              <a:off x="4654641" y="1507824"/>
              <a:ext cx="11277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Interclubs</a:t>
              </a:r>
              <a:endParaRPr sz="1800">
                <a:solidFill>
                  <a:schemeClr val="dk1"/>
                </a:solidFill>
                <a:latin typeface="Calibri"/>
                <a:ea typeface="Calibri"/>
                <a:cs typeface="Calibri"/>
                <a:sym typeface="Calibri"/>
              </a:endParaRPr>
            </a:p>
            <a:p>
              <a:pPr indent="0" lvl="0" marL="0" marR="0" rtl="0" algn="ctr">
                <a:lnSpc>
                  <a:spcPct val="90000"/>
                </a:lnSpc>
                <a:spcBef>
                  <a:spcPts val="35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Adultes</a:t>
              </a:r>
              <a:endParaRPr sz="1800">
                <a:solidFill>
                  <a:schemeClr val="dk1"/>
                </a:solidFill>
                <a:latin typeface="Calibri"/>
                <a:ea typeface="Calibri"/>
                <a:cs typeface="Calibri"/>
                <a:sym typeface="Calibri"/>
              </a:endParaRPr>
            </a:p>
          </p:txBody>
        </p:sp>
        <p:sp>
          <p:nvSpPr>
            <p:cNvPr id="387" name="Google Shape;387;p7"/>
            <p:cNvSpPr/>
            <p:nvPr/>
          </p:nvSpPr>
          <p:spPr>
            <a:xfrm>
              <a:off x="4518652" y="740145"/>
              <a:ext cx="121200" cy="16314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7"/>
            <p:cNvSpPr/>
            <p:nvPr/>
          </p:nvSpPr>
          <p:spPr>
            <a:xfrm>
              <a:off x="4639938" y="212060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89" name="Google Shape;389;p7"/>
            <p:cNvSpPr txBox="1"/>
            <p:nvPr/>
          </p:nvSpPr>
          <p:spPr>
            <a:xfrm>
              <a:off x="4654641" y="213530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Compétitions</a:t>
              </a:r>
              <a:endParaRPr sz="1800">
                <a:solidFill>
                  <a:schemeClr val="dk1"/>
                </a:solidFill>
                <a:latin typeface="Calibri"/>
                <a:ea typeface="Calibri"/>
                <a:cs typeface="Calibri"/>
                <a:sym typeface="Calibri"/>
              </a:endParaRPr>
            </a:p>
          </p:txBody>
        </p:sp>
        <p:sp>
          <p:nvSpPr>
            <p:cNvPr id="390" name="Google Shape;390;p7"/>
            <p:cNvSpPr/>
            <p:nvPr/>
          </p:nvSpPr>
          <p:spPr>
            <a:xfrm>
              <a:off x="4518652" y="740145"/>
              <a:ext cx="121200" cy="22590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7"/>
            <p:cNvSpPr/>
            <p:nvPr/>
          </p:nvSpPr>
          <p:spPr>
            <a:xfrm>
              <a:off x="4639938" y="274808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2" name="Google Shape;392;p7"/>
            <p:cNvSpPr txBox="1"/>
            <p:nvPr/>
          </p:nvSpPr>
          <p:spPr>
            <a:xfrm>
              <a:off x="4654641" y="276278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Evènements</a:t>
              </a:r>
              <a:endParaRPr sz="1800">
                <a:solidFill>
                  <a:schemeClr val="dk1"/>
                </a:solidFill>
                <a:latin typeface="Calibri"/>
                <a:ea typeface="Calibri"/>
                <a:cs typeface="Calibri"/>
                <a:sym typeface="Calibri"/>
              </a:endParaRPr>
            </a:p>
          </p:txBody>
        </p:sp>
        <p:sp>
          <p:nvSpPr>
            <p:cNvPr id="393" name="Google Shape;393;p7"/>
            <p:cNvSpPr/>
            <p:nvPr/>
          </p:nvSpPr>
          <p:spPr>
            <a:xfrm>
              <a:off x="4518652" y="740145"/>
              <a:ext cx="121200" cy="28863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7"/>
            <p:cNvSpPr/>
            <p:nvPr/>
          </p:nvSpPr>
          <p:spPr>
            <a:xfrm>
              <a:off x="4639938" y="337556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5" name="Google Shape;395;p7"/>
            <p:cNvSpPr txBox="1"/>
            <p:nvPr/>
          </p:nvSpPr>
          <p:spPr>
            <a:xfrm>
              <a:off x="4654641" y="339026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Disciplinaire</a:t>
              </a:r>
              <a:endParaRPr sz="1800">
                <a:solidFill>
                  <a:schemeClr val="dk1"/>
                </a:solidFill>
                <a:latin typeface="Calibri"/>
                <a:ea typeface="Calibri"/>
                <a:cs typeface="Calibri"/>
                <a:sym typeface="Calibri"/>
              </a:endParaRPr>
            </a:p>
            <a:p>
              <a:pPr indent="0" lvl="0" marL="0" marR="0" rtl="0" algn="ctr">
                <a:lnSpc>
                  <a:spcPct val="90000"/>
                </a:lnSpc>
                <a:spcBef>
                  <a:spcPts val="35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litiges</a:t>
              </a:r>
              <a:endParaRPr sz="1800">
                <a:solidFill>
                  <a:schemeClr val="dk1"/>
                </a:solidFill>
                <a:latin typeface="Calibri"/>
                <a:ea typeface="Calibri"/>
                <a:cs typeface="Calibri"/>
                <a:sym typeface="Calibri"/>
              </a:endParaRPr>
            </a:p>
          </p:txBody>
        </p:sp>
        <p:sp>
          <p:nvSpPr>
            <p:cNvPr id="396" name="Google Shape;396;p7"/>
            <p:cNvSpPr/>
            <p:nvPr/>
          </p:nvSpPr>
          <p:spPr>
            <a:xfrm>
              <a:off x="5861212" y="92144"/>
              <a:ext cx="1212900" cy="648000"/>
            </a:xfrm>
            <a:prstGeom prst="roundRect">
              <a:avLst>
                <a:gd fmla="val 10000" name="adj"/>
              </a:avLst>
            </a:prstGeom>
            <a:solidFill>
              <a:srgbClr val="1D70E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7" name="Google Shape;397;p7"/>
            <p:cNvSpPr txBox="1"/>
            <p:nvPr/>
          </p:nvSpPr>
          <p:spPr>
            <a:xfrm>
              <a:off x="5880191" y="111123"/>
              <a:ext cx="1174800" cy="609900"/>
            </a:xfrm>
            <a:prstGeom prst="rect">
              <a:avLst/>
            </a:prstGeom>
            <a:noFill/>
            <a:ln>
              <a:noFill/>
            </a:ln>
          </p:spPr>
          <p:txBody>
            <a:bodyPr anchorCtr="0" anchor="ctr" bIns="16500" lIns="24750" spcFirstLastPara="1" rIns="24750" wrap="square" tIns="16500">
              <a:noAutofit/>
            </a:bodyPr>
            <a:lstStyle/>
            <a:p>
              <a:pPr indent="0" lvl="0" marL="0" marR="0" rtl="0" algn="ctr">
                <a:lnSpc>
                  <a:spcPct val="90000"/>
                </a:lnSpc>
                <a:spcBef>
                  <a:spcPts val="0"/>
                </a:spcBef>
                <a:spcAft>
                  <a:spcPts val="0"/>
                </a:spcAft>
                <a:buClr>
                  <a:srgbClr val="F7D907"/>
                </a:buClr>
                <a:buSzPts val="1300"/>
                <a:buFont typeface="Calibri"/>
                <a:buNone/>
              </a:pPr>
              <a:r>
                <a:rPr b="1" lang="fr-FR" sz="1300">
                  <a:solidFill>
                    <a:srgbClr val="F7D907"/>
                  </a:solidFill>
                  <a:latin typeface="Calibri"/>
                  <a:ea typeface="Calibri"/>
                  <a:cs typeface="Calibri"/>
                  <a:sym typeface="Calibri"/>
                </a:rPr>
                <a:t>Pôle Communication</a:t>
              </a:r>
              <a:endParaRPr sz="1800">
                <a:solidFill>
                  <a:schemeClr val="dk1"/>
                </a:solidFill>
                <a:latin typeface="Calibri"/>
                <a:ea typeface="Calibri"/>
                <a:cs typeface="Calibri"/>
                <a:sym typeface="Calibri"/>
              </a:endParaRPr>
            </a:p>
          </p:txBody>
        </p:sp>
        <p:sp>
          <p:nvSpPr>
            <p:cNvPr id="398" name="Google Shape;398;p7"/>
            <p:cNvSpPr/>
            <p:nvPr/>
          </p:nvSpPr>
          <p:spPr>
            <a:xfrm>
              <a:off x="5982498" y="740145"/>
              <a:ext cx="121200" cy="3765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7"/>
            <p:cNvSpPr/>
            <p:nvPr/>
          </p:nvSpPr>
          <p:spPr>
            <a:xfrm>
              <a:off x="6103783" y="86564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0" name="Google Shape;400;p7"/>
            <p:cNvSpPr txBox="1"/>
            <p:nvPr/>
          </p:nvSpPr>
          <p:spPr>
            <a:xfrm>
              <a:off x="6118486" y="88034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Site internet</a:t>
              </a:r>
              <a:endParaRPr sz="1800">
                <a:solidFill>
                  <a:schemeClr val="dk1"/>
                </a:solidFill>
                <a:latin typeface="Calibri"/>
                <a:ea typeface="Calibri"/>
                <a:cs typeface="Calibri"/>
                <a:sym typeface="Calibri"/>
              </a:endParaRPr>
            </a:p>
          </p:txBody>
        </p:sp>
        <p:sp>
          <p:nvSpPr>
            <p:cNvPr id="401" name="Google Shape;401;p7"/>
            <p:cNvSpPr/>
            <p:nvPr/>
          </p:nvSpPr>
          <p:spPr>
            <a:xfrm>
              <a:off x="5982498" y="740145"/>
              <a:ext cx="121200" cy="10041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p7"/>
            <p:cNvSpPr/>
            <p:nvPr/>
          </p:nvSpPr>
          <p:spPr>
            <a:xfrm>
              <a:off x="6103783" y="149312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3" name="Google Shape;403;p7"/>
            <p:cNvSpPr txBox="1"/>
            <p:nvPr/>
          </p:nvSpPr>
          <p:spPr>
            <a:xfrm>
              <a:off x="6118486" y="150782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Réseaux sociaux</a:t>
              </a:r>
              <a:endParaRPr sz="1800">
                <a:solidFill>
                  <a:schemeClr val="dk1"/>
                </a:solidFill>
                <a:latin typeface="Calibri"/>
                <a:ea typeface="Calibri"/>
                <a:cs typeface="Calibri"/>
                <a:sym typeface="Calibri"/>
              </a:endParaRPr>
            </a:p>
          </p:txBody>
        </p:sp>
        <p:sp>
          <p:nvSpPr>
            <p:cNvPr id="404" name="Google Shape;404;p7"/>
            <p:cNvSpPr/>
            <p:nvPr/>
          </p:nvSpPr>
          <p:spPr>
            <a:xfrm>
              <a:off x="5982498" y="740145"/>
              <a:ext cx="121200" cy="1631400"/>
            </a:xfrm>
            <a:custGeom>
              <a:rect b="b" l="l" r="r" t="t"/>
              <a:pathLst>
                <a:path extrusionOk="0" h="120000" w="120000">
                  <a:moveTo>
                    <a:pt x="0" y="0"/>
                  </a:moveTo>
                  <a:lnTo>
                    <a:pt x="0" y="120000"/>
                  </a:lnTo>
                  <a:lnTo>
                    <a:pt x="120000" y="120000"/>
                  </a:lnTo>
                </a:path>
              </a:pathLst>
            </a:custGeom>
            <a:noFill/>
            <a:ln cap="flat" cmpd="sng" w="12700">
              <a:solidFill>
                <a:srgbClr val="345A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7"/>
            <p:cNvSpPr/>
            <p:nvPr/>
          </p:nvSpPr>
          <p:spPr>
            <a:xfrm>
              <a:off x="6103783" y="2120601"/>
              <a:ext cx="1155900" cy="501900"/>
            </a:xfrm>
            <a:prstGeom prst="roundRect">
              <a:avLst>
                <a:gd fmla="val 10000" name="adj"/>
              </a:avLst>
            </a:prstGeom>
            <a:solidFill>
              <a:srgbClr val="F7D907"/>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6" name="Google Shape;406;p7"/>
            <p:cNvSpPr txBox="1"/>
            <p:nvPr/>
          </p:nvSpPr>
          <p:spPr>
            <a:xfrm>
              <a:off x="6118486" y="2135304"/>
              <a:ext cx="1126500" cy="472500"/>
            </a:xfrm>
            <a:prstGeom prst="rect">
              <a:avLst/>
            </a:prstGeom>
            <a:noFill/>
            <a:ln>
              <a:noFill/>
            </a:ln>
          </p:spPr>
          <p:txBody>
            <a:bodyPr anchorCtr="0" anchor="ctr" bIns="12700" lIns="19050" spcFirstLastPara="1" rIns="19050" wrap="square" tIns="12700">
              <a:noAutofit/>
            </a:bodyPr>
            <a:lstStyle/>
            <a:p>
              <a:pPr indent="0" lvl="0" marL="0" marR="0" rtl="0" algn="ctr">
                <a:lnSpc>
                  <a:spcPct val="90000"/>
                </a:lnSpc>
                <a:spcBef>
                  <a:spcPts val="0"/>
                </a:spcBef>
                <a:spcAft>
                  <a:spcPts val="0"/>
                </a:spcAft>
                <a:buClr>
                  <a:srgbClr val="1D70ED"/>
                </a:buClr>
                <a:buSzPts val="1000"/>
                <a:buFont typeface="Calibri"/>
                <a:buNone/>
              </a:pPr>
              <a:r>
                <a:rPr b="1" lang="fr-FR" sz="1000">
                  <a:solidFill>
                    <a:srgbClr val="1D70ED"/>
                  </a:solidFill>
                  <a:latin typeface="Calibri"/>
                  <a:ea typeface="Calibri"/>
                  <a:cs typeface="Calibri"/>
                  <a:sym typeface="Calibri"/>
                </a:rPr>
                <a:t>Mailing et drive</a:t>
              </a:r>
              <a:endParaRPr sz="1800">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descr="Aucune description de photo disponible." id="411" name="Google Shape;411;p8"/>
          <p:cNvPicPr preferRelativeResize="0"/>
          <p:nvPr/>
        </p:nvPicPr>
        <p:blipFill rotWithShape="1">
          <a:blip r:embed="rId3">
            <a:alphaModFix/>
          </a:blip>
          <a:srcRect b="38531" l="0" r="0" t="27678"/>
          <a:stretch/>
        </p:blipFill>
        <p:spPr>
          <a:xfrm>
            <a:off x="4711980" y="81280"/>
            <a:ext cx="2735367" cy="924327"/>
          </a:xfrm>
          <a:prstGeom prst="rect">
            <a:avLst/>
          </a:prstGeom>
          <a:noFill/>
          <a:ln>
            <a:noFill/>
          </a:ln>
        </p:spPr>
      </p:pic>
      <p:sp>
        <p:nvSpPr>
          <p:cNvPr id="412" name="Google Shape;412;p8"/>
          <p:cNvSpPr/>
          <p:nvPr/>
        </p:nvSpPr>
        <p:spPr>
          <a:xfrm>
            <a:off x="1916848" y="6230272"/>
            <a:ext cx="3725976" cy="380101"/>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CHIFFRES-CLÉS</a:t>
            </a:r>
            <a:endParaRPr/>
          </a:p>
        </p:txBody>
      </p:sp>
      <p:sp>
        <p:nvSpPr>
          <p:cNvPr id="413" name="Google Shape;413;p8"/>
          <p:cNvSpPr/>
          <p:nvPr/>
        </p:nvSpPr>
        <p:spPr>
          <a:xfrm>
            <a:off x="1916847" y="8576855"/>
            <a:ext cx="3725976" cy="380101"/>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NOUS SUIVRE</a:t>
            </a:r>
            <a:endParaRPr/>
          </a:p>
        </p:txBody>
      </p:sp>
      <p:sp>
        <p:nvSpPr>
          <p:cNvPr id="414" name="Google Shape;414;p8"/>
          <p:cNvSpPr/>
          <p:nvPr/>
        </p:nvSpPr>
        <p:spPr>
          <a:xfrm>
            <a:off x="328296" y="202768"/>
            <a:ext cx="3725976" cy="380101"/>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MOT D’ACCUEIL</a:t>
            </a:r>
            <a:endParaRPr/>
          </a:p>
        </p:txBody>
      </p:sp>
      <p:sp>
        <p:nvSpPr>
          <p:cNvPr id="415" name="Google Shape;415;p8"/>
          <p:cNvSpPr/>
          <p:nvPr/>
        </p:nvSpPr>
        <p:spPr>
          <a:xfrm>
            <a:off x="1916848" y="3981396"/>
            <a:ext cx="3725976" cy="380101"/>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NOTRE PHILOSOPHIE</a:t>
            </a:r>
            <a:endParaRPr/>
          </a:p>
        </p:txBody>
      </p:sp>
      <p:pic>
        <p:nvPicPr>
          <p:cNvPr descr="Instagram - Icônes des médias sociaux gratuites" id="416" name="Google Shape;416;p8"/>
          <p:cNvPicPr preferRelativeResize="0"/>
          <p:nvPr/>
        </p:nvPicPr>
        <p:blipFill rotWithShape="1">
          <a:blip r:embed="rId4">
            <a:alphaModFix/>
          </a:blip>
          <a:srcRect b="0" l="0" r="0" t="0"/>
          <a:stretch/>
        </p:blipFill>
        <p:spPr>
          <a:xfrm>
            <a:off x="2498550" y="9101822"/>
            <a:ext cx="913924" cy="913924"/>
          </a:xfrm>
          <a:prstGeom prst="rect">
            <a:avLst/>
          </a:prstGeom>
          <a:noFill/>
          <a:ln>
            <a:noFill/>
          </a:ln>
        </p:spPr>
      </p:pic>
      <p:pic>
        <p:nvPicPr>
          <p:cNvPr descr="Icône internet bleue (symbole png)" id="417" name="Google Shape;417;p8"/>
          <p:cNvPicPr preferRelativeResize="0"/>
          <p:nvPr/>
        </p:nvPicPr>
        <p:blipFill rotWithShape="1">
          <a:blip r:embed="rId5">
            <a:alphaModFix/>
          </a:blip>
          <a:srcRect b="0" l="0" r="0" t="0"/>
          <a:stretch/>
        </p:blipFill>
        <p:spPr>
          <a:xfrm>
            <a:off x="491405" y="9015879"/>
            <a:ext cx="1024953" cy="1024953"/>
          </a:xfrm>
          <a:prstGeom prst="rect">
            <a:avLst/>
          </a:prstGeom>
          <a:noFill/>
          <a:ln>
            <a:noFill/>
          </a:ln>
        </p:spPr>
      </p:pic>
      <p:pic>
        <p:nvPicPr>
          <p:cNvPr descr="Icône YouTube bleue" id="418" name="Google Shape;418;p8"/>
          <p:cNvPicPr preferRelativeResize="0"/>
          <p:nvPr/>
        </p:nvPicPr>
        <p:blipFill rotWithShape="1">
          <a:blip r:embed="rId6">
            <a:alphaModFix/>
          </a:blip>
          <a:srcRect b="0" l="0" r="0" t="0"/>
          <a:stretch/>
        </p:blipFill>
        <p:spPr>
          <a:xfrm>
            <a:off x="3553498" y="9043633"/>
            <a:ext cx="1024953" cy="1024953"/>
          </a:xfrm>
          <a:prstGeom prst="rect">
            <a:avLst/>
          </a:prstGeom>
          <a:noFill/>
          <a:ln>
            <a:noFill/>
          </a:ln>
        </p:spPr>
      </p:pic>
      <p:pic>
        <p:nvPicPr>
          <p:cNvPr descr="Icône de Linkedin rond bleu" id="419" name="Google Shape;419;p8"/>
          <p:cNvPicPr preferRelativeResize="0"/>
          <p:nvPr/>
        </p:nvPicPr>
        <p:blipFill rotWithShape="1">
          <a:blip r:embed="rId7">
            <a:alphaModFix/>
          </a:blip>
          <a:srcRect b="0" l="0" r="0" t="0"/>
          <a:stretch/>
        </p:blipFill>
        <p:spPr>
          <a:xfrm>
            <a:off x="4659187" y="9032110"/>
            <a:ext cx="1024276" cy="1024276"/>
          </a:xfrm>
          <a:prstGeom prst="rect">
            <a:avLst/>
          </a:prstGeom>
          <a:noFill/>
          <a:ln>
            <a:noFill/>
          </a:ln>
        </p:spPr>
      </p:pic>
      <p:pic>
        <p:nvPicPr>
          <p:cNvPr descr="Icône Facebook bleu" id="420" name="Google Shape;420;p8"/>
          <p:cNvPicPr preferRelativeResize="0"/>
          <p:nvPr/>
        </p:nvPicPr>
        <p:blipFill rotWithShape="1">
          <a:blip r:embed="rId8">
            <a:alphaModFix/>
          </a:blip>
          <a:srcRect b="0" l="0" r="0" t="0"/>
          <a:stretch/>
        </p:blipFill>
        <p:spPr>
          <a:xfrm>
            <a:off x="1536678" y="9122142"/>
            <a:ext cx="855188" cy="855188"/>
          </a:xfrm>
          <a:prstGeom prst="rect">
            <a:avLst/>
          </a:prstGeom>
          <a:noFill/>
          <a:ln>
            <a:noFill/>
          </a:ln>
        </p:spPr>
      </p:pic>
      <p:pic>
        <p:nvPicPr>
          <p:cNvPr descr="VORONEZH, RUSSIE - 21 NOVEMBRE 2019 : icône carré du logo WhatsApp en bleu  Image Vectorielle Stock - Alamy" id="421" name="Google Shape;421;p8"/>
          <p:cNvPicPr preferRelativeResize="0"/>
          <p:nvPr/>
        </p:nvPicPr>
        <p:blipFill rotWithShape="1">
          <a:blip r:embed="rId9">
            <a:alphaModFix/>
          </a:blip>
          <a:srcRect b="5406" l="0" r="0" t="0"/>
          <a:stretch/>
        </p:blipFill>
        <p:spPr>
          <a:xfrm>
            <a:off x="5738714" y="9083631"/>
            <a:ext cx="930729" cy="914271"/>
          </a:xfrm>
          <a:prstGeom prst="rect">
            <a:avLst/>
          </a:prstGeom>
          <a:noFill/>
          <a:ln>
            <a:noFill/>
          </a:ln>
        </p:spPr>
      </p:pic>
      <p:sp>
        <p:nvSpPr>
          <p:cNvPr id="422" name="Google Shape;422;p8"/>
          <p:cNvSpPr/>
          <p:nvPr/>
        </p:nvSpPr>
        <p:spPr>
          <a:xfrm rot="7849265">
            <a:off x="131475" y="989763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8"/>
          <p:cNvSpPr/>
          <p:nvPr/>
        </p:nvSpPr>
        <p:spPr>
          <a:xfrm rot="3900976">
            <a:off x="4780914" y="961991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8"/>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800">
                <a:solidFill>
                  <a:schemeClr val="lt1"/>
                </a:solidFill>
                <a:latin typeface="Calibri"/>
                <a:ea typeface="Calibri"/>
                <a:cs typeface="Calibri"/>
                <a:sym typeface="Calibri"/>
              </a:rPr>
              <a:t>7</a:t>
            </a:r>
            <a:endParaRPr/>
          </a:p>
        </p:txBody>
      </p:sp>
      <p:sp>
        <p:nvSpPr>
          <p:cNvPr id="425" name="Google Shape;425;p8"/>
          <p:cNvSpPr/>
          <p:nvPr/>
        </p:nvSpPr>
        <p:spPr>
          <a:xfrm rot="-4157445">
            <a:off x="4378677" y="-2252117"/>
            <a:ext cx="3036214" cy="3762594"/>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8"/>
          <p:cNvSpPr txBox="1"/>
          <p:nvPr/>
        </p:nvSpPr>
        <p:spPr>
          <a:xfrm>
            <a:off x="3727624" y="5774263"/>
            <a:ext cx="433832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800">
                <a:solidFill>
                  <a:srgbClr val="00B0F0"/>
                </a:solidFill>
                <a:latin typeface="Calibri"/>
                <a:ea typeface="Calibri"/>
                <a:cs typeface="Calibri"/>
                <a:sym typeface="Calibri"/>
              </a:rPr>
              <a:t>Consulter le projet du club</a:t>
            </a:r>
            <a:endParaRPr/>
          </a:p>
        </p:txBody>
      </p:sp>
      <p:pic>
        <p:nvPicPr>
          <p:cNvPr id="427" name="Google Shape;427;p8"/>
          <p:cNvPicPr preferRelativeResize="0"/>
          <p:nvPr/>
        </p:nvPicPr>
        <p:blipFill rotWithShape="1">
          <a:blip r:embed="rId10">
            <a:alphaModFix/>
          </a:blip>
          <a:srcRect b="0" l="0" r="0" t="0"/>
          <a:stretch/>
        </p:blipFill>
        <p:spPr>
          <a:xfrm>
            <a:off x="6204078" y="5151453"/>
            <a:ext cx="622810" cy="622810"/>
          </a:xfrm>
          <a:prstGeom prst="rect">
            <a:avLst/>
          </a:prstGeom>
          <a:noFill/>
          <a:ln>
            <a:noFill/>
          </a:ln>
        </p:spPr>
      </p:pic>
      <p:sp>
        <p:nvSpPr>
          <p:cNvPr id="428" name="Google Shape;428;p8"/>
          <p:cNvSpPr txBox="1"/>
          <p:nvPr/>
        </p:nvSpPr>
        <p:spPr>
          <a:xfrm>
            <a:off x="1223236" y="3326993"/>
            <a:ext cx="526308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800">
                <a:solidFill>
                  <a:srgbClr val="00B0F0"/>
                </a:solidFill>
                <a:latin typeface="Calibri"/>
                <a:ea typeface="Calibri"/>
                <a:cs typeface="Calibri"/>
                <a:sym typeface="Calibri"/>
              </a:rPr>
              <a:t>Découvrez les membres de l’équipe dirigeante !</a:t>
            </a:r>
            <a:endParaRPr b="1" i="1" sz="1800">
              <a:solidFill>
                <a:srgbClr val="00B0F0"/>
              </a:solidFill>
              <a:latin typeface="Calibri"/>
              <a:ea typeface="Calibri"/>
              <a:cs typeface="Calibri"/>
              <a:sym typeface="Calibri"/>
            </a:endParaRPr>
          </a:p>
        </p:txBody>
      </p:sp>
      <p:pic>
        <p:nvPicPr>
          <p:cNvPr id="429" name="Google Shape;429;p8"/>
          <p:cNvPicPr preferRelativeResize="0"/>
          <p:nvPr/>
        </p:nvPicPr>
        <p:blipFill rotWithShape="1">
          <a:blip r:embed="rId10">
            <a:alphaModFix/>
          </a:blip>
          <a:srcRect b="0" l="0" r="0" t="0"/>
          <a:stretch/>
        </p:blipFill>
        <p:spPr>
          <a:xfrm>
            <a:off x="6358038" y="3158124"/>
            <a:ext cx="622810" cy="622810"/>
          </a:xfrm>
          <a:prstGeom prst="rect">
            <a:avLst/>
          </a:prstGeom>
          <a:noFill/>
          <a:ln>
            <a:noFill/>
          </a:ln>
        </p:spPr>
      </p:pic>
      <p:sp>
        <p:nvSpPr>
          <p:cNvPr id="430" name="Google Shape;430;p8"/>
          <p:cNvSpPr txBox="1"/>
          <p:nvPr/>
        </p:nvSpPr>
        <p:spPr>
          <a:xfrm>
            <a:off x="491405" y="4649553"/>
            <a:ext cx="43383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Les Grandes lignes du projet du club, ses points forts, ses engagements, etc…</a:t>
            </a:r>
            <a:endParaRPr sz="1800">
              <a:solidFill>
                <a:schemeClr val="dk1"/>
              </a:solidFill>
              <a:latin typeface="Calibri"/>
              <a:ea typeface="Calibri"/>
              <a:cs typeface="Calibri"/>
              <a:sym typeface="Calibri"/>
            </a:endParaRPr>
          </a:p>
        </p:txBody>
      </p:sp>
      <p:sp>
        <p:nvSpPr>
          <p:cNvPr id="431" name="Google Shape;431;p8"/>
          <p:cNvSpPr txBox="1"/>
          <p:nvPr/>
        </p:nvSpPr>
        <p:spPr>
          <a:xfrm>
            <a:off x="491405" y="6874895"/>
            <a:ext cx="433832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Nombre de licenciés, labels, nombre de jeunes, nombre de féminines, de compétiteurs, de bénévoles, etc….</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descr="Aucune description de photo disponible." id="436" name="Google Shape;436;p9"/>
          <p:cNvPicPr preferRelativeResize="0"/>
          <p:nvPr/>
        </p:nvPicPr>
        <p:blipFill rotWithShape="1">
          <a:blip r:embed="rId3">
            <a:alphaModFix/>
          </a:blip>
          <a:srcRect b="38531" l="0" r="0" t="27678"/>
          <a:stretch/>
        </p:blipFill>
        <p:spPr>
          <a:xfrm>
            <a:off x="4711980" y="81280"/>
            <a:ext cx="2735367" cy="924327"/>
          </a:xfrm>
          <a:prstGeom prst="rect">
            <a:avLst/>
          </a:prstGeom>
          <a:noFill/>
          <a:ln>
            <a:noFill/>
          </a:ln>
        </p:spPr>
      </p:pic>
      <p:sp>
        <p:nvSpPr>
          <p:cNvPr id="437" name="Google Shape;437;p9"/>
          <p:cNvSpPr/>
          <p:nvPr/>
        </p:nvSpPr>
        <p:spPr>
          <a:xfrm>
            <a:off x="1916848" y="6230272"/>
            <a:ext cx="3744000" cy="380101"/>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CONTACTS IMPORTANTS</a:t>
            </a:r>
            <a:endParaRPr/>
          </a:p>
        </p:txBody>
      </p:sp>
      <p:sp>
        <p:nvSpPr>
          <p:cNvPr id="438" name="Google Shape;438;p9"/>
          <p:cNvSpPr/>
          <p:nvPr/>
        </p:nvSpPr>
        <p:spPr>
          <a:xfrm>
            <a:off x="328296" y="202768"/>
            <a:ext cx="3744000" cy="380101"/>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CRÉNEAUX / GYMNASES</a:t>
            </a:r>
            <a:endParaRPr/>
          </a:p>
        </p:txBody>
      </p:sp>
      <p:sp>
        <p:nvSpPr>
          <p:cNvPr id="439" name="Google Shape;439;p9"/>
          <p:cNvSpPr/>
          <p:nvPr/>
        </p:nvSpPr>
        <p:spPr>
          <a:xfrm>
            <a:off x="1694064" y="4105790"/>
            <a:ext cx="4320000" cy="360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TEMPS-FORTS DE LA SAISON</a:t>
            </a:r>
            <a:endParaRPr/>
          </a:p>
        </p:txBody>
      </p:sp>
      <p:sp>
        <p:nvSpPr>
          <p:cNvPr id="440" name="Google Shape;440;p9"/>
          <p:cNvSpPr/>
          <p:nvPr/>
        </p:nvSpPr>
        <p:spPr>
          <a:xfrm rot="7849265">
            <a:off x="131475" y="989763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1" name="Google Shape;441;p9"/>
          <p:cNvSpPr/>
          <p:nvPr/>
        </p:nvSpPr>
        <p:spPr>
          <a:xfrm rot="3900976">
            <a:off x="4780914" y="961991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2" name="Google Shape;442;p9"/>
          <p:cNvSpPr txBox="1"/>
          <p:nvPr/>
        </p:nvSpPr>
        <p:spPr>
          <a:xfrm>
            <a:off x="751840" y="6916005"/>
            <a:ext cx="433832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Référent accueil, responsable créneaux, volants, tournois, etc…</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AVEC PHOTO ET NUMERO</a:t>
            </a:r>
            <a:endParaRPr sz="1800">
              <a:solidFill>
                <a:schemeClr val="dk1"/>
              </a:solidFill>
              <a:latin typeface="Calibri"/>
              <a:ea typeface="Calibri"/>
              <a:cs typeface="Calibri"/>
              <a:sym typeface="Calibri"/>
            </a:endParaRPr>
          </a:p>
        </p:txBody>
      </p:sp>
      <p:sp>
        <p:nvSpPr>
          <p:cNvPr id="443" name="Google Shape;443;p9"/>
          <p:cNvSpPr txBox="1"/>
          <p:nvPr/>
        </p:nvSpPr>
        <p:spPr>
          <a:xfrm>
            <a:off x="751840" y="4872437"/>
            <a:ext cx="43383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LES 3 OU 4 MOMENTS CLES:</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Tournoi, journée cohésion, AG, etc…</a:t>
            </a:r>
            <a:endParaRPr sz="1800">
              <a:solidFill>
                <a:schemeClr val="dk1"/>
              </a:solidFill>
              <a:latin typeface="Calibri"/>
              <a:ea typeface="Calibri"/>
              <a:cs typeface="Calibri"/>
              <a:sym typeface="Calibri"/>
            </a:endParaRPr>
          </a:p>
        </p:txBody>
      </p:sp>
      <p:sp>
        <p:nvSpPr>
          <p:cNvPr id="444" name="Google Shape;444;p9"/>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800">
                <a:solidFill>
                  <a:schemeClr val="lt1"/>
                </a:solidFill>
                <a:latin typeface="Calibri"/>
                <a:ea typeface="Calibri"/>
                <a:cs typeface="Calibri"/>
                <a:sym typeface="Calibri"/>
              </a:rPr>
              <a:t>8</a:t>
            </a:r>
            <a:endParaRPr/>
          </a:p>
        </p:txBody>
      </p:sp>
      <p:sp>
        <p:nvSpPr>
          <p:cNvPr id="445" name="Google Shape;445;p9"/>
          <p:cNvSpPr/>
          <p:nvPr/>
        </p:nvSpPr>
        <p:spPr>
          <a:xfrm rot="-4157445">
            <a:off x="4378677" y="-2252117"/>
            <a:ext cx="3036214" cy="3762594"/>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46" name="Google Shape;446;p9"/>
          <p:cNvPicPr preferRelativeResize="0"/>
          <p:nvPr/>
        </p:nvPicPr>
        <p:blipFill rotWithShape="1">
          <a:blip r:embed="rId4">
            <a:alphaModFix/>
          </a:blip>
          <a:srcRect b="0" l="0" r="0" t="0"/>
          <a:stretch/>
        </p:blipFill>
        <p:spPr>
          <a:xfrm>
            <a:off x="6174911" y="1598002"/>
            <a:ext cx="622810" cy="622810"/>
          </a:xfrm>
          <a:prstGeom prst="rect">
            <a:avLst/>
          </a:prstGeom>
          <a:noFill/>
          <a:ln>
            <a:noFill/>
          </a:ln>
        </p:spPr>
      </p:pic>
      <p:sp>
        <p:nvSpPr>
          <p:cNvPr id="447" name="Google Shape;447;p9"/>
          <p:cNvSpPr txBox="1"/>
          <p:nvPr/>
        </p:nvSpPr>
        <p:spPr>
          <a:xfrm>
            <a:off x="4260832" y="2303398"/>
            <a:ext cx="43383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800">
                <a:solidFill>
                  <a:srgbClr val="00B0F0"/>
                </a:solidFill>
                <a:latin typeface="Calibri"/>
                <a:ea typeface="Calibri"/>
                <a:cs typeface="Calibri"/>
                <a:sym typeface="Calibri"/>
              </a:rPr>
              <a:t>Consulter le détail </a:t>
            </a:r>
            <a:endParaRPr/>
          </a:p>
          <a:p>
            <a:pPr indent="0" lvl="0" marL="0" marR="0" rtl="0" algn="ctr">
              <a:spcBef>
                <a:spcPts val="0"/>
              </a:spcBef>
              <a:spcAft>
                <a:spcPts val="0"/>
              </a:spcAft>
              <a:buNone/>
            </a:pPr>
            <a:r>
              <a:rPr b="1" i="1" lang="fr-FR" sz="1800">
                <a:solidFill>
                  <a:srgbClr val="00B0F0"/>
                </a:solidFill>
                <a:latin typeface="Calibri"/>
                <a:ea typeface="Calibri"/>
                <a:cs typeface="Calibri"/>
                <a:sym typeface="Calibri"/>
              </a:rPr>
              <a:t>de tous les créneaux</a:t>
            </a:r>
            <a:endParaRPr b="1" i="1" sz="1800">
              <a:solidFill>
                <a:srgbClr val="00B0F0"/>
              </a:solidFill>
              <a:latin typeface="Calibri"/>
              <a:ea typeface="Calibri"/>
              <a:cs typeface="Calibri"/>
              <a:sym typeface="Calibri"/>
            </a:endParaRPr>
          </a:p>
        </p:txBody>
      </p:sp>
      <p:graphicFrame>
        <p:nvGraphicFramePr>
          <p:cNvPr id="448" name="Google Shape;448;p9"/>
          <p:cNvGraphicFramePr/>
          <p:nvPr/>
        </p:nvGraphicFramePr>
        <p:xfrm>
          <a:off x="215467" y="895362"/>
          <a:ext cx="3000000" cy="3000000"/>
        </p:xfrm>
        <a:graphic>
          <a:graphicData uri="http://schemas.openxmlformats.org/drawingml/2006/table">
            <a:tbl>
              <a:tblPr bandRow="1" firstRow="1">
                <a:noFill/>
                <a:tableStyleId>{44307A11-34B3-455C-89BB-581CA90CF4E8}</a:tableStyleId>
              </a:tblPr>
              <a:tblGrid>
                <a:gridCol w="1644000"/>
                <a:gridCol w="1644000"/>
                <a:gridCol w="1393650"/>
              </a:tblGrid>
              <a:tr h="281200">
                <a:tc>
                  <a:txBody>
                    <a:bodyPr/>
                    <a:lstStyle/>
                    <a:p>
                      <a:pPr indent="0" lvl="0" marL="0" marR="0" rtl="0" algn="l">
                        <a:spcBef>
                          <a:spcPts val="0"/>
                        </a:spcBef>
                        <a:spcAft>
                          <a:spcPts val="0"/>
                        </a:spcAft>
                        <a:buNone/>
                      </a:pPr>
                      <a:r>
                        <a:rPr lang="fr-FR" sz="1200" u="none" cap="none" strike="noStrike"/>
                        <a:t>Jours/Horaires</a:t>
                      </a:r>
                      <a:endParaRPr/>
                    </a:p>
                  </a:txBody>
                  <a:tcPr marT="45725" marB="45725" marR="91450" marL="91450"/>
                </a:tc>
                <a:tc>
                  <a:txBody>
                    <a:bodyPr/>
                    <a:lstStyle/>
                    <a:p>
                      <a:pPr indent="0" lvl="0" marL="0" marR="0" rtl="0" algn="l">
                        <a:spcBef>
                          <a:spcPts val="0"/>
                        </a:spcBef>
                        <a:spcAft>
                          <a:spcPts val="0"/>
                        </a:spcAft>
                        <a:buNone/>
                      </a:pPr>
                      <a:r>
                        <a:rPr lang="fr-FR" sz="1200"/>
                        <a:t>Public</a:t>
                      </a:r>
                      <a:endParaRPr/>
                    </a:p>
                  </a:txBody>
                  <a:tcPr marT="45725" marB="45725" marR="91450" marL="91450"/>
                </a:tc>
                <a:tc>
                  <a:txBody>
                    <a:bodyPr/>
                    <a:lstStyle/>
                    <a:p>
                      <a:pPr indent="0" lvl="0" marL="0" marR="0" rtl="0" algn="l">
                        <a:spcBef>
                          <a:spcPts val="0"/>
                        </a:spcBef>
                        <a:spcAft>
                          <a:spcPts val="0"/>
                        </a:spcAft>
                        <a:buNone/>
                      </a:pPr>
                      <a:r>
                        <a:rPr lang="fr-FR" sz="1200"/>
                        <a:t>Gymnase</a:t>
                      </a:r>
                      <a:endParaRPr/>
                    </a:p>
                  </a:txBody>
                  <a:tcPr marT="45725" marB="45725" marR="91450" marL="91450"/>
                </a:tc>
              </a:tr>
              <a:tr h="281200">
                <a:tc>
                  <a:txBody>
                    <a:bodyPr/>
                    <a:lstStyle/>
                    <a:p>
                      <a:pPr indent="0" lvl="0" marL="0" marR="0" rtl="0" algn="l">
                        <a:spcBef>
                          <a:spcPts val="0"/>
                        </a:spcBef>
                        <a:spcAft>
                          <a:spcPts val="0"/>
                        </a:spcAft>
                        <a:buNone/>
                      </a:pPr>
                      <a:r>
                        <a:rPr lang="fr-FR" sz="1200"/>
                        <a:t>Lundi 17h-19h30</a:t>
                      </a:r>
                      <a:endParaRPr/>
                    </a:p>
                  </a:txBody>
                  <a:tcPr marT="45725" marB="45725" marR="91450" marL="91450"/>
                </a:tc>
                <a:tc>
                  <a:txBody>
                    <a:bodyPr/>
                    <a:lstStyle/>
                    <a:p>
                      <a:pPr indent="0" lvl="0" marL="0" marR="0" rtl="0" algn="l">
                        <a:spcBef>
                          <a:spcPts val="0"/>
                        </a:spcBef>
                        <a:spcAft>
                          <a:spcPts val="0"/>
                        </a:spcAft>
                        <a:buNone/>
                      </a:pPr>
                      <a:r>
                        <a:rPr lang="fr-FR" sz="1200"/>
                        <a:t>Jeu Libre</a:t>
                      </a:r>
                      <a:endParaRPr/>
                    </a:p>
                  </a:txBody>
                  <a:tcPr marT="45725" marB="45725" marR="91450" marL="91450"/>
                </a:tc>
                <a:tc>
                  <a:txBody>
                    <a:bodyPr/>
                    <a:lstStyle/>
                    <a:p>
                      <a:pPr indent="0" lvl="0" marL="0" marR="0" rtl="0" algn="l">
                        <a:spcBef>
                          <a:spcPts val="0"/>
                        </a:spcBef>
                        <a:spcAft>
                          <a:spcPts val="0"/>
                        </a:spcAft>
                        <a:buNone/>
                      </a:pPr>
                      <a:r>
                        <a:rPr lang="fr-FR" sz="1200"/>
                        <a:t>Gymnase Mandela</a:t>
                      </a:r>
                      <a:endParaRPr/>
                    </a:p>
                  </a:txBody>
                  <a:tcPr marT="45725" marB="45725" marR="91450" marL="91450"/>
                </a:tc>
              </a:tr>
              <a:tr h="281200">
                <a:tc>
                  <a:txBody>
                    <a:bodyPr/>
                    <a:lstStyle/>
                    <a:p>
                      <a:pPr indent="0" lvl="0" marL="0" marR="0" rtl="0" algn="l">
                        <a:spcBef>
                          <a:spcPts val="0"/>
                        </a:spcBef>
                        <a:spcAft>
                          <a:spcPts val="0"/>
                        </a:spcAft>
                        <a:buNone/>
                      </a:pPr>
                      <a:r>
                        <a:rPr lang="fr-FR" sz="1200"/>
                        <a:t>Mardi 20h-22h</a:t>
                      </a:r>
                      <a:endParaRPr/>
                    </a:p>
                  </a:txBody>
                  <a:tcPr marT="45725" marB="45725" marR="91450" marL="91450"/>
                </a:tc>
                <a:tc>
                  <a:txBody>
                    <a:bodyPr/>
                    <a:lstStyle/>
                    <a:p>
                      <a:pPr indent="0" lvl="0" marL="0" marR="0" rtl="0" algn="l">
                        <a:spcBef>
                          <a:spcPts val="0"/>
                        </a:spcBef>
                        <a:spcAft>
                          <a:spcPts val="0"/>
                        </a:spcAft>
                        <a:buNone/>
                      </a:pPr>
                      <a:r>
                        <a:rPr lang="fr-FR" sz="1200"/>
                        <a:t>Encadré Adultes</a:t>
                      </a:r>
                      <a:endParaRPr/>
                    </a:p>
                  </a:txBody>
                  <a:tcPr marT="45725" marB="45725" marR="91450" marL="91450"/>
                </a:tc>
                <a:tc>
                  <a:txBody>
                    <a:bodyPr/>
                    <a:lstStyle/>
                    <a:p>
                      <a:pPr indent="0" lvl="0" marL="0" marR="0" rtl="0" algn="l">
                        <a:spcBef>
                          <a:spcPts val="0"/>
                        </a:spcBef>
                        <a:spcAft>
                          <a:spcPts val="0"/>
                        </a:spcAft>
                        <a:buNone/>
                      </a:pPr>
                      <a:r>
                        <a:rPr lang="fr-FR" sz="1200"/>
                        <a:t>Gymnase Everest</a:t>
                      </a:r>
                      <a:endParaRPr/>
                    </a:p>
                  </a:txBody>
                  <a:tcPr marT="45725" marB="45725" marR="91450" marL="91450"/>
                </a:tc>
              </a:tr>
              <a:tr h="308375">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08375">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08375">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08375">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08375">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08375">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bl>
          </a:graphicData>
        </a:graphic>
      </p:graphicFrame>
      <p:sp>
        <p:nvSpPr>
          <p:cNvPr id="449" name="Google Shape;449;p9"/>
          <p:cNvSpPr txBox="1"/>
          <p:nvPr/>
        </p:nvSpPr>
        <p:spPr>
          <a:xfrm>
            <a:off x="317067" y="3697398"/>
            <a:ext cx="433832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600">
                <a:solidFill>
                  <a:srgbClr val="00B0F0"/>
                </a:solidFill>
                <a:latin typeface="Calibri"/>
                <a:ea typeface="Calibri"/>
                <a:cs typeface="Calibri"/>
                <a:sym typeface="Calibri"/>
              </a:rPr>
              <a:t>Créneaux hors vacances scolaires*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descr="Aucune description de photo disponible." id="454" name="Google Shape;454;p10"/>
          <p:cNvPicPr preferRelativeResize="0"/>
          <p:nvPr/>
        </p:nvPicPr>
        <p:blipFill rotWithShape="1">
          <a:blip r:embed="rId3">
            <a:alphaModFix/>
          </a:blip>
          <a:srcRect b="38531" l="0" r="0" t="27678"/>
          <a:stretch/>
        </p:blipFill>
        <p:spPr>
          <a:xfrm>
            <a:off x="4711980" y="81280"/>
            <a:ext cx="2735367" cy="924327"/>
          </a:xfrm>
          <a:prstGeom prst="rect">
            <a:avLst/>
          </a:prstGeom>
          <a:noFill/>
          <a:ln>
            <a:noFill/>
          </a:ln>
        </p:spPr>
      </p:pic>
      <p:sp>
        <p:nvSpPr>
          <p:cNvPr id="455" name="Google Shape;455;p10"/>
          <p:cNvSpPr/>
          <p:nvPr/>
        </p:nvSpPr>
        <p:spPr>
          <a:xfrm>
            <a:off x="162560" y="202768"/>
            <a:ext cx="4068000" cy="432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S’INSCRIRE A UN TOURNOI</a:t>
            </a:r>
            <a:endParaRPr/>
          </a:p>
        </p:txBody>
      </p:sp>
      <p:sp>
        <p:nvSpPr>
          <p:cNvPr id="456" name="Google Shape;456;p10"/>
          <p:cNvSpPr/>
          <p:nvPr/>
        </p:nvSpPr>
        <p:spPr>
          <a:xfrm>
            <a:off x="1637837" y="4816257"/>
            <a:ext cx="4284000" cy="360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ACHETER SON MATERIEL</a:t>
            </a:r>
            <a:endParaRPr/>
          </a:p>
        </p:txBody>
      </p:sp>
      <p:sp>
        <p:nvSpPr>
          <p:cNvPr id="457" name="Google Shape;457;p10"/>
          <p:cNvSpPr/>
          <p:nvPr/>
        </p:nvSpPr>
        <p:spPr>
          <a:xfrm>
            <a:off x="1846464" y="2490350"/>
            <a:ext cx="4284000" cy="360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JOUER EN INTERCLUBS</a:t>
            </a:r>
            <a:endParaRPr/>
          </a:p>
        </p:txBody>
      </p:sp>
      <p:sp>
        <p:nvSpPr>
          <p:cNvPr id="458" name="Google Shape;458;p10"/>
          <p:cNvSpPr/>
          <p:nvPr/>
        </p:nvSpPr>
        <p:spPr>
          <a:xfrm rot="7849265">
            <a:off x="131475" y="989763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9" name="Google Shape;459;p10"/>
          <p:cNvSpPr/>
          <p:nvPr/>
        </p:nvSpPr>
        <p:spPr>
          <a:xfrm rot="3900976">
            <a:off x="4780914" y="961991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10"/>
          <p:cNvSpPr txBox="1"/>
          <p:nvPr/>
        </p:nvSpPr>
        <p:spPr>
          <a:xfrm>
            <a:off x="1239113" y="6800632"/>
            <a:ext cx="4338320"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Textile, raquette, volants</a:t>
            </a:r>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Magasin partenaire ?</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Référent au club ?</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Prix et moyen d’achat ?</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Comment payer ?</a:t>
            </a:r>
            <a:endParaRPr sz="1800">
              <a:solidFill>
                <a:schemeClr val="dk1"/>
              </a:solidFill>
              <a:latin typeface="Calibri"/>
              <a:ea typeface="Calibri"/>
              <a:cs typeface="Calibri"/>
              <a:sym typeface="Calibri"/>
            </a:endParaRPr>
          </a:p>
        </p:txBody>
      </p:sp>
      <p:sp>
        <p:nvSpPr>
          <p:cNvPr id="461" name="Google Shape;461;p10"/>
          <p:cNvSpPr txBox="1"/>
          <p:nvPr/>
        </p:nvSpPr>
        <p:spPr>
          <a:xfrm>
            <a:off x="700633" y="3186561"/>
            <a:ext cx="433832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Equipes, niveaux, engagements, etc…</a:t>
            </a:r>
            <a:endParaRPr/>
          </a:p>
        </p:txBody>
      </p:sp>
      <p:sp>
        <p:nvSpPr>
          <p:cNvPr id="462" name="Google Shape;462;p10"/>
          <p:cNvSpPr txBox="1"/>
          <p:nvPr/>
        </p:nvSpPr>
        <p:spPr>
          <a:xfrm>
            <a:off x="373660" y="920110"/>
            <a:ext cx="433832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Lien vers badnet?</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Référent inscriptions ? </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Calendrier ?</a:t>
            </a:r>
            <a:endParaRPr sz="1800">
              <a:solidFill>
                <a:schemeClr val="dk1"/>
              </a:solidFill>
              <a:latin typeface="Calibri"/>
              <a:ea typeface="Calibri"/>
              <a:cs typeface="Calibri"/>
              <a:sym typeface="Calibri"/>
            </a:endParaRPr>
          </a:p>
        </p:txBody>
      </p:sp>
      <p:sp>
        <p:nvSpPr>
          <p:cNvPr id="463" name="Google Shape;463;p10"/>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800">
                <a:solidFill>
                  <a:schemeClr val="lt1"/>
                </a:solidFill>
                <a:latin typeface="Calibri"/>
                <a:ea typeface="Calibri"/>
                <a:cs typeface="Calibri"/>
                <a:sym typeface="Calibri"/>
              </a:rPr>
              <a:t>9</a:t>
            </a:r>
            <a:endParaRPr/>
          </a:p>
        </p:txBody>
      </p:sp>
      <p:sp>
        <p:nvSpPr>
          <p:cNvPr id="464" name="Google Shape;464;p10"/>
          <p:cNvSpPr/>
          <p:nvPr/>
        </p:nvSpPr>
        <p:spPr>
          <a:xfrm rot="-4157445">
            <a:off x="4378677" y="-2252117"/>
            <a:ext cx="3036214" cy="3762594"/>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descr="Aucune description de photo disponible." id="469" name="Google Shape;469;p11"/>
          <p:cNvPicPr preferRelativeResize="0"/>
          <p:nvPr/>
        </p:nvPicPr>
        <p:blipFill rotWithShape="1">
          <a:blip r:embed="rId3">
            <a:alphaModFix/>
          </a:blip>
          <a:srcRect b="38531" l="0" r="0" t="27678"/>
          <a:stretch/>
        </p:blipFill>
        <p:spPr>
          <a:xfrm>
            <a:off x="4711980" y="81280"/>
            <a:ext cx="2735367" cy="924327"/>
          </a:xfrm>
          <a:prstGeom prst="rect">
            <a:avLst/>
          </a:prstGeom>
          <a:noFill/>
          <a:ln>
            <a:noFill/>
          </a:ln>
        </p:spPr>
      </p:pic>
      <p:sp>
        <p:nvSpPr>
          <p:cNvPr id="470" name="Google Shape;470;p11"/>
          <p:cNvSpPr/>
          <p:nvPr/>
        </p:nvSpPr>
        <p:spPr>
          <a:xfrm>
            <a:off x="162560" y="202768"/>
            <a:ext cx="3996000" cy="432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TUTOS UTILES</a:t>
            </a:r>
            <a:endParaRPr/>
          </a:p>
        </p:txBody>
      </p:sp>
      <p:sp>
        <p:nvSpPr>
          <p:cNvPr id="471" name="Google Shape;471;p11"/>
          <p:cNvSpPr/>
          <p:nvPr/>
        </p:nvSpPr>
        <p:spPr>
          <a:xfrm>
            <a:off x="1637837" y="5975230"/>
            <a:ext cx="4284000" cy="360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S’INVESTIR AU CLUB</a:t>
            </a:r>
            <a:endParaRPr/>
          </a:p>
        </p:txBody>
      </p:sp>
      <p:sp>
        <p:nvSpPr>
          <p:cNvPr id="472" name="Google Shape;472;p11"/>
          <p:cNvSpPr/>
          <p:nvPr/>
        </p:nvSpPr>
        <p:spPr>
          <a:xfrm>
            <a:off x="1421837" y="2861637"/>
            <a:ext cx="4788000" cy="360000"/>
          </a:xfrm>
          <a:prstGeom prst="flowChartInputOutput">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09FE3"/>
                </a:solidFill>
                <a:latin typeface="Calibri"/>
                <a:ea typeface="Calibri"/>
                <a:cs typeface="Calibri"/>
                <a:sym typeface="Calibri"/>
              </a:rPr>
              <a:t>NOS BONS PLANS PARTENAIRES</a:t>
            </a:r>
            <a:endParaRPr/>
          </a:p>
        </p:txBody>
      </p:sp>
      <p:sp>
        <p:nvSpPr>
          <p:cNvPr id="473" name="Google Shape;473;p11"/>
          <p:cNvSpPr/>
          <p:nvPr/>
        </p:nvSpPr>
        <p:spPr>
          <a:xfrm rot="7849265">
            <a:off x="131475" y="9897638"/>
            <a:ext cx="2215276" cy="3187583"/>
          </a:xfrm>
          <a:prstGeom prst="chord">
            <a:avLst>
              <a:gd fmla="val 2700000" name="adj1"/>
              <a:gd fmla="val 16200000" name="adj2"/>
            </a:avLst>
          </a:prstGeom>
          <a:solidFill>
            <a:srgbClr val="009FE3"/>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4" name="Google Shape;474;p11"/>
          <p:cNvSpPr/>
          <p:nvPr/>
        </p:nvSpPr>
        <p:spPr>
          <a:xfrm rot="3900976">
            <a:off x="4780914" y="9619917"/>
            <a:ext cx="3410805" cy="4382443"/>
          </a:xfrm>
          <a:prstGeom prst="chord">
            <a:avLst>
              <a:gd fmla="val 2700000" name="adj1"/>
              <a:gd fmla="val 16200000" name="adj2"/>
            </a:avLst>
          </a:prstGeom>
          <a:solidFill>
            <a:srgbClr val="1F3864"/>
          </a:solidFill>
          <a:ln cap="flat" cmpd="sng" w="12700">
            <a:solidFill>
              <a:srgbClr val="009FE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11"/>
          <p:cNvSpPr txBox="1"/>
          <p:nvPr/>
        </p:nvSpPr>
        <p:spPr>
          <a:xfrm>
            <a:off x="-247139" y="778706"/>
            <a:ext cx="4338320" cy="1200329"/>
          </a:xfrm>
          <a:prstGeom prst="rect">
            <a:avLst/>
          </a:prstGeom>
          <a:noFill/>
          <a:ln>
            <a:noFill/>
          </a:ln>
        </p:spPr>
        <p:txBody>
          <a:bodyPr anchorCtr="0" anchor="t" bIns="45700" lIns="91425" spcFirstLastPara="1" rIns="91425" wrap="square" tIns="45700">
            <a:spAutoFit/>
          </a:bodyPr>
          <a:lstStyle/>
          <a:p>
            <a:pPr indent="-285750" lvl="0" marL="285750" marR="0" rtl="0" algn="ctr">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Faire son sac de badminton</a:t>
            </a:r>
            <a:endParaRPr/>
          </a:p>
          <a:p>
            <a:pPr indent="-285750" lvl="0" marL="285750" marR="0" rtl="0" algn="ctr">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Monter un terrain</a:t>
            </a:r>
            <a:endParaRPr/>
          </a:p>
          <a:p>
            <a:pPr indent="-285750" lvl="0" marL="285750" marR="0" rtl="0" algn="ctr">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10 Règles d’Or du badiste</a:t>
            </a:r>
            <a:endParaRPr/>
          </a:p>
          <a:p>
            <a:pPr indent="-285750" lvl="0" marL="285750" marR="0" rtl="0" algn="ctr">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476" name="Google Shape;476;p11"/>
          <p:cNvSpPr txBox="1"/>
          <p:nvPr/>
        </p:nvSpPr>
        <p:spPr>
          <a:xfrm>
            <a:off x="1000124" y="3901539"/>
            <a:ext cx="43383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Les bons plans et ou le logo des partenaires du club</a:t>
            </a:r>
            <a:endParaRPr/>
          </a:p>
        </p:txBody>
      </p:sp>
      <p:sp>
        <p:nvSpPr>
          <p:cNvPr id="477" name="Google Shape;477;p11"/>
          <p:cNvSpPr txBox="1"/>
          <p:nvPr/>
        </p:nvSpPr>
        <p:spPr>
          <a:xfrm>
            <a:off x="1239113" y="6800632"/>
            <a:ext cx="43383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Devenir bénévole, intégrer le CA, avantages, besoins, fiches de postes etc…</a:t>
            </a:r>
            <a:endParaRPr/>
          </a:p>
        </p:txBody>
      </p:sp>
      <p:sp>
        <p:nvSpPr>
          <p:cNvPr id="478" name="Google Shape;478;p11"/>
          <p:cNvSpPr/>
          <p:nvPr/>
        </p:nvSpPr>
        <p:spPr>
          <a:xfrm>
            <a:off x="6766904" y="115509"/>
            <a:ext cx="522894" cy="523220"/>
          </a:xfrm>
          <a:prstGeom prst="ellipse">
            <a:avLst/>
          </a:prstGeom>
          <a:solidFill>
            <a:srgbClr val="009FE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10</a:t>
            </a:r>
            <a:endParaRPr/>
          </a:p>
        </p:txBody>
      </p:sp>
      <p:sp>
        <p:nvSpPr>
          <p:cNvPr id="479" name="Google Shape;479;p11"/>
          <p:cNvSpPr/>
          <p:nvPr/>
        </p:nvSpPr>
        <p:spPr>
          <a:xfrm rot="-4157445">
            <a:off x="4378677" y="-2252117"/>
            <a:ext cx="3036214" cy="3762594"/>
          </a:xfrm>
          <a:prstGeom prst="chord">
            <a:avLst>
              <a:gd fmla="val 2700000" name="adj1"/>
              <a:gd fmla="val 16200000" name="adj2"/>
            </a:avLst>
          </a:prstGeom>
          <a:noFill/>
          <a:ln cap="flat" cmpd="sng" w="5715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80" name="Google Shape;480;p11"/>
          <p:cNvPicPr preferRelativeResize="0"/>
          <p:nvPr/>
        </p:nvPicPr>
        <p:blipFill rotWithShape="1">
          <a:blip r:embed="rId4">
            <a:alphaModFix/>
          </a:blip>
          <a:srcRect b="0" l="0" r="0" t="0"/>
          <a:stretch/>
        </p:blipFill>
        <p:spPr>
          <a:xfrm>
            <a:off x="3778771" y="1100170"/>
            <a:ext cx="622810" cy="6228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12"/>
          <p:cNvSpPr txBox="1"/>
          <p:nvPr/>
        </p:nvSpPr>
        <p:spPr>
          <a:xfrm>
            <a:off x="-1" y="3822412"/>
            <a:ext cx="7559675" cy="452431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3200">
                <a:solidFill>
                  <a:schemeClr val="dk1"/>
                </a:solidFill>
                <a:latin typeface="Calibri"/>
                <a:ea typeface="Calibri"/>
                <a:cs typeface="Calibri"/>
                <a:sym typeface="Calibri"/>
              </a:rPr>
              <a:t>PAGE DE FIN DE LIVRET</a:t>
            </a:r>
            <a:endParaRPr/>
          </a:p>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fr-FR" sz="3200">
                <a:solidFill>
                  <a:schemeClr val="dk1"/>
                </a:solidFill>
                <a:latin typeface="Calibri"/>
                <a:ea typeface="Calibri"/>
                <a:cs typeface="Calibri"/>
                <a:sym typeface="Calibri"/>
              </a:rPr>
              <a:t>AVEC LE VISUEL DE VOTRE CHOIX </a:t>
            </a:r>
            <a:endParaRPr/>
          </a:p>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fr-FR" sz="3200">
                <a:solidFill>
                  <a:schemeClr val="dk1"/>
                </a:solidFill>
                <a:latin typeface="Calibri"/>
                <a:ea typeface="Calibri"/>
                <a:cs typeface="Calibri"/>
                <a:sym typeface="Calibri"/>
              </a:rPr>
              <a:t>+ UNE PHRASE TYPE</a:t>
            </a:r>
            <a:endParaRPr/>
          </a:p>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fr-FR" sz="3200">
                <a:solidFill>
                  <a:schemeClr val="dk1"/>
                </a:solidFill>
                <a:latin typeface="Calibri"/>
                <a:ea typeface="Calibri"/>
                <a:cs typeface="Calibri"/>
                <a:sym typeface="Calibri"/>
              </a:rPr>
              <a:t>« BONNE SAISON A TOUTES ET TOUS » et/ou </a:t>
            </a:r>
            <a:endParaRPr/>
          </a:p>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fr-FR" sz="3200">
                <a:solidFill>
                  <a:schemeClr val="dk1"/>
                </a:solidFill>
                <a:latin typeface="Calibri"/>
                <a:ea typeface="Calibri"/>
                <a:cs typeface="Calibri"/>
                <a:sym typeface="Calibri"/>
              </a:rPr>
              <a:t>SLOGAN DU CLUB</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2023-05-09T08:58:55Z</dcterms:created>
  <dc:creator>flo baud</dc:creator>
</cp:coreProperties>
</file>