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8" r:id="rId5"/>
    <p:sldId id="260" r:id="rId6"/>
    <p:sldId id="269" r:id="rId7"/>
    <p:sldId id="272" r:id="rId8"/>
    <p:sldId id="262" r:id="rId9"/>
    <p:sldId id="271" r:id="rId10"/>
    <p:sldId id="263" r:id="rId11"/>
    <p:sldId id="264" r:id="rId12"/>
    <p:sldId id="270" r:id="rId13"/>
  </p:sldIdLst>
  <p:sldSz cx="7559675" cy="10691813"/>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70ED"/>
    <a:srgbClr val="F9D806"/>
    <a:srgbClr val="F7D907"/>
    <a:srgbClr val="D9E626"/>
    <a:srgbClr val="FFFF00"/>
    <a:srgbClr val="203864"/>
    <a:srgbClr val="003C93"/>
    <a:srgbClr val="2320E8"/>
    <a:srgbClr val="009FE3"/>
    <a:srgbClr val="D5EF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3072" y="-3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5DA5BB-AE71-4141-A2EB-DBBC32FEB407}"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fr-FR"/>
        </a:p>
      </dgm:t>
    </dgm:pt>
    <dgm:pt modelId="{03B59892-1C4C-4897-A456-2BD8BF3191D7}">
      <dgm:prSet phldrT="[Texte]" custT="1"/>
      <dgm:spPr>
        <a:solidFill>
          <a:srgbClr val="1D70ED"/>
        </a:solidFill>
      </dgm:spPr>
      <dgm:t>
        <a:bodyPr/>
        <a:lstStyle/>
        <a:p>
          <a:r>
            <a:rPr lang="fr-FR" sz="1200" b="1" dirty="0">
              <a:solidFill>
                <a:srgbClr val="F7D907"/>
              </a:solidFill>
            </a:rPr>
            <a:t>Pôle Administratif &amp; Financier</a:t>
          </a:r>
        </a:p>
      </dgm:t>
    </dgm:pt>
    <dgm:pt modelId="{DB458647-0A38-4FC7-B404-A628637224D6}" type="parTrans" cxnId="{9BC979EE-E89B-43BC-9BC7-A0C1052DD1CB}">
      <dgm:prSet/>
      <dgm:spPr/>
      <dgm:t>
        <a:bodyPr/>
        <a:lstStyle/>
        <a:p>
          <a:endParaRPr lang="fr-FR"/>
        </a:p>
      </dgm:t>
    </dgm:pt>
    <dgm:pt modelId="{0E560746-5C97-488A-A262-86ED0CAD0B70}" type="sibTrans" cxnId="{9BC979EE-E89B-43BC-9BC7-A0C1052DD1CB}">
      <dgm:prSet/>
      <dgm:spPr/>
      <dgm:t>
        <a:bodyPr/>
        <a:lstStyle/>
        <a:p>
          <a:endParaRPr lang="fr-FR"/>
        </a:p>
      </dgm:t>
    </dgm:pt>
    <dgm:pt modelId="{A4296726-59B0-4829-9840-856D1012271D}">
      <dgm:prSet phldrT="[Texte]" custT="1"/>
      <dgm:spPr>
        <a:solidFill>
          <a:srgbClr val="F7D907"/>
        </a:solidFill>
      </dgm:spPr>
      <dgm:t>
        <a:bodyPr/>
        <a:lstStyle/>
        <a:p>
          <a:r>
            <a:rPr lang="fr-FR" sz="1000" b="1" dirty="0">
              <a:solidFill>
                <a:srgbClr val="1D70ED"/>
              </a:solidFill>
            </a:rPr>
            <a:t>Organisation des réunions</a:t>
          </a:r>
        </a:p>
      </dgm:t>
    </dgm:pt>
    <dgm:pt modelId="{8E83BF21-7FB2-455E-A65E-6D411E6ABD18}" type="parTrans" cxnId="{779B613A-1CC8-43DA-904A-781B97169660}">
      <dgm:prSet/>
      <dgm:spPr/>
      <dgm:t>
        <a:bodyPr/>
        <a:lstStyle/>
        <a:p>
          <a:endParaRPr lang="fr-FR" sz="2000"/>
        </a:p>
      </dgm:t>
    </dgm:pt>
    <dgm:pt modelId="{FE984126-513B-410D-BB33-A68769414914}" type="sibTrans" cxnId="{779B613A-1CC8-43DA-904A-781B97169660}">
      <dgm:prSet/>
      <dgm:spPr/>
      <dgm:t>
        <a:bodyPr/>
        <a:lstStyle/>
        <a:p>
          <a:endParaRPr lang="fr-FR"/>
        </a:p>
      </dgm:t>
    </dgm:pt>
    <dgm:pt modelId="{459913E4-AA75-415D-B740-7DB0C85272A8}">
      <dgm:prSet phldrT="[Texte]" custT="1"/>
      <dgm:spPr>
        <a:solidFill>
          <a:srgbClr val="F7D907"/>
        </a:solidFill>
      </dgm:spPr>
      <dgm:t>
        <a:bodyPr/>
        <a:lstStyle/>
        <a:p>
          <a:r>
            <a:rPr lang="fr-FR" sz="1000" b="1" dirty="0">
              <a:solidFill>
                <a:srgbClr val="1D70ED"/>
              </a:solidFill>
            </a:rPr>
            <a:t>Ressources humaines</a:t>
          </a:r>
        </a:p>
      </dgm:t>
    </dgm:pt>
    <dgm:pt modelId="{6080F3F8-7197-452A-853C-2AF8FD478406}" type="parTrans" cxnId="{07B92164-9A86-4D49-AF58-CCB1617C4F3D}">
      <dgm:prSet/>
      <dgm:spPr/>
      <dgm:t>
        <a:bodyPr/>
        <a:lstStyle/>
        <a:p>
          <a:endParaRPr lang="fr-FR" sz="2000"/>
        </a:p>
      </dgm:t>
    </dgm:pt>
    <dgm:pt modelId="{1E5C29EA-7690-46F1-A379-7494A7D88FC6}" type="sibTrans" cxnId="{07B92164-9A86-4D49-AF58-CCB1617C4F3D}">
      <dgm:prSet/>
      <dgm:spPr/>
      <dgm:t>
        <a:bodyPr/>
        <a:lstStyle/>
        <a:p>
          <a:endParaRPr lang="fr-FR"/>
        </a:p>
      </dgm:t>
    </dgm:pt>
    <dgm:pt modelId="{12360BA3-4077-46A5-AAA8-A935E35D9223}">
      <dgm:prSet phldrT="[Texte]"/>
      <dgm:spPr>
        <a:solidFill>
          <a:srgbClr val="1D70ED"/>
        </a:solidFill>
      </dgm:spPr>
      <dgm:t>
        <a:bodyPr/>
        <a:lstStyle/>
        <a:p>
          <a:r>
            <a:rPr lang="fr-FR" b="1" dirty="0">
              <a:solidFill>
                <a:srgbClr val="F7D907"/>
              </a:solidFill>
            </a:rPr>
            <a:t>Pôle Développement</a:t>
          </a:r>
        </a:p>
      </dgm:t>
    </dgm:pt>
    <dgm:pt modelId="{242D80EB-B199-4C2D-B918-B4F152195047}" type="parTrans" cxnId="{D951A3FE-BC64-4B5C-B2D7-73CE3CCF16C8}">
      <dgm:prSet/>
      <dgm:spPr/>
      <dgm:t>
        <a:bodyPr/>
        <a:lstStyle/>
        <a:p>
          <a:endParaRPr lang="fr-FR"/>
        </a:p>
      </dgm:t>
    </dgm:pt>
    <dgm:pt modelId="{0A90A584-1090-427A-B235-5E7F01A7269C}" type="sibTrans" cxnId="{D951A3FE-BC64-4B5C-B2D7-73CE3CCF16C8}">
      <dgm:prSet/>
      <dgm:spPr/>
      <dgm:t>
        <a:bodyPr/>
        <a:lstStyle/>
        <a:p>
          <a:endParaRPr lang="fr-FR"/>
        </a:p>
      </dgm:t>
    </dgm:pt>
    <dgm:pt modelId="{249396D4-CF3B-4663-8FDC-38B12C25670A}">
      <dgm:prSet phldrT="[Texte]" custT="1"/>
      <dgm:spPr>
        <a:solidFill>
          <a:srgbClr val="F7D907"/>
        </a:solidFill>
      </dgm:spPr>
      <dgm:t>
        <a:bodyPr/>
        <a:lstStyle/>
        <a:p>
          <a:r>
            <a:rPr lang="fr-FR" sz="1000" b="1" dirty="0">
              <a:solidFill>
                <a:srgbClr val="1D70ED"/>
              </a:solidFill>
            </a:rPr>
            <a:t>Suivi des clubs</a:t>
          </a:r>
        </a:p>
      </dgm:t>
    </dgm:pt>
    <dgm:pt modelId="{581F49FC-AEFF-44E6-A60B-3472D087C5F2}" type="parTrans" cxnId="{5B782C0F-0B95-4840-98F4-9E5154415C4F}">
      <dgm:prSet/>
      <dgm:spPr/>
      <dgm:t>
        <a:bodyPr/>
        <a:lstStyle/>
        <a:p>
          <a:endParaRPr lang="fr-FR" sz="2000"/>
        </a:p>
      </dgm:t>
    </dgm:pt>
    <dgm:pt modelId="{4BF54E3E-387E-4A42-8984-1FCE05770688}" type="sibTrans" cxnId="{5B782C0F-0B95-4840-98F4-9E5154415C4F}">
      <dgm:prSet/>
      <dgm:spPr/>
      <dgm:t>
        <a:bodyPr/>
        <a:lstStyle/>
        <a:p>
          <a:endParaRPr lang="fr-FR"/>
        </a:p>
      </dgm:t>
    </dgm:pt>
    <dgm:pt modelId="{E7226C53-9204-410C-BA40-220998952B8A}">
      <dgm:prSet phldrT="[Texte]" custT="1"/>
      <dgm:spPr>
        <a:solidFill>
          <a:srgbClr val="F7D907"/>
        </a:solidFill>
      </dgm:spPr>
      <dgm:t>
        <a:bodyPr/>
        <a:lstStyle/>
        <a:p>
          <a:r>
            <a:rPr lang="fr-FR" sz="1000" b="1" dirty="0">
              <a:solidFill>
                <a:srgbClr val="1D70ED"/>
              </a:solidFill>
            </a:rPr>
            <a:t>Relation clubs</a:t>
          </a:r>
        </a:p>
      </dgm:t>
    </dgm:pt>
    <dgm:pt modelId="{F6246014-83E1-46E0-83C0-F040E3427160}" type="parTrans" cxnId="{2FCDC785-099A-407C-B3F1-4158B4677868}">
      <dgm:prSet/>
      <dgm:spPr/>
      <dgm:t>
        <a:bodyPr/>
        <a:lstStyle/>
        <a:p>
          <a:endParaRPr lang="fr-FR" sz="2000"/>
        </a:p>
      </dgm:t>
    </dgm:pt>
    <dgm:pt modelId="{DC7C7F9E-7DBD-49B7-A2F7-3DC98F19D0B7}" type="sibTrans" cxnId="{2FCDC785-099A-407C-B3F1-4158B4677868}">
      <dgm:prSet/>
      <dgm:spPr/>
      <dgm:t>
        <a:bodyPr/>
        <a:lstStyle/>
        <a:p>
          <a:endParaRPr lang="fr-FR"/>
        </a:p>
      </dgm:t>
    </dgm:pt>
    <dgm:pt modelId="{7D238EDE-46AB-4254-B305-388C0221AD4C}">
      <dgm:prSet phldrT="[Texte]" custT="1"/>
      <dgm:spPr>
        <a:solidFill>
          <a:srgbClr val="F7D907"/>
        </a:solidFill>
      </dgm:spPr>
      <dgm:t>
        <a:bodyPr/>
        <a:lstStyle/>
        <a:p>
          <a:r>
            <a:rPr lang="fr-FR" sz="1000" b="1" dirty="0">
              <a:solidFill>
                <a:srgbClr val="1D70ED"/>
              </a:solidFill>
            </a:rPr>
            <a:t>Gestion du budget</a:t>
          </a:r>
        </a:p>
      </dgm:t>
    </dgm:pt>
    <dgm:pt modelId="{225E3B39-6DC7-45A5-8F0F-2FC98556E40D}" type="parTrans" cxnId="{F4CFE735-2A18-4E64-A8F5-E4959EB3500E}">
      <dgm:prSet/>
      <dgm:spPr/>
      <dgm:t>
        <a:bodyPr/>
        <a:lstStyle/>
        <a:p>
          <a:endParaRPr lang="fr-FR" sz="2000"/>
        </a:p>
      </dgm:t>
    </dgm:pt>
    <dgm:pt modelId="{DFA1D1CB-6187-4321-80CA-CA22A8207C5E}" type="sibTrans" cxnId="{F4CFE735-2A18-4E64-A8F5-E4959EB3500E}">
      <dgm:prSet/>
      <dgm:spPr/>
      <dgm:t>
        <a:bodyPr/>
        <a:lstStyle/>
        <a:p>
          <a:endParaRPr lang="fr-FR"/>
        </a:p>
      </dgm:t>
    </dgm:pt>
    <dgm:pt modelId="{1AFAD087-8E16-4B39-AADB-29B28B8743FE}">
      <dgm:prSet phldrT="[Texte]" custT="1"/>
      <dgm:spPr>
        <a:solidFill>
          <a:srgbClr val="F7D907"/>
        </a:solidFill>
      </dgm:spPr>
      <dgm:t>
        <a:bodyPr/>
        <a:lstStyle/>
        <a:p>
          <a:r>
            <a:rPr lang="fr-FR" sz="1000" b="1" dirty="0">
              <a:solidFill>
                <a:srgbClr val="1D70ED"/>
              </a:solidFill>
            </a:rPr>
            <a:t>Partenariats</a:t>
          </a:r>
        </a:p>
      </dgm:t>
    </dgm:pt>
    <dgm:pt modelId="{C5CEF8E4-DE04-4E63-8282-67AF5497C71F}" type="parTrans" cxnId="{00637CB2-7E8E-418B-9C7D-68C0E31CFFEE}">
      <dgm:prSet/>
      <dgm:spPr/>
      <dgm:t>
        <a:bodyPr/>
        <a:lstStyle/>
        <a:p>
          <a:endParaRPr lang="fr-FR" sz="2000"/>
        </a:p>
      </dgm:t>
    </dgm:pt>
    <dgm:pt modelId="{82FC3DA5-A39E-404A-9026-AAD8DAA3DCB9}" type="sibTrans" cxnId="{00637CB2-7E8E-418B-9C7D-68C0E31CFFEE}">
      <dgm:prSet/>
      <dgm:spPr/>
      <dgm:t>
        <a:bodyPr/>
        <a:lstStyle/>
        <a:p>
          <a:endParaRPr lang="fr-FR"/>
        </a:p>
      </dgm:t>
    </dgm:pt>
    <dgm:pt modelId="{CD1F65D8-AD4E-4493-A04B-75769A1E4A18}">
      <dgm:prSet phldrT="[Texte]" custT="1"/>
      <dgm:spPr>
        <a:solidFill>
          <a:srgbClr val="F7D907"/>
        </a:solidFill>
      </dgm:spPr>
      <dgm:t>
        <a:bodyPr/>
        <a:lstStyle/>
        <a:p>
          <a:r>
            <a:rPr lang="fr-FR" sz="1000" b="1" dirty="0">
              <a:solidFill>
                <a:srgbClr val="1D70ED"/>
              </a:solidFill>
            </a:rPr>
            <a:t>Professionnalisation</a:t>
          </a:r>
        </a:p>
      </dgm:t>
    </dgm:pt>
    <dgm:pt modelId="{53053874-591C-4C7F-9B56-D204CCCA7B16}" type="parTrans" cxnId="{7B3F2FEA-915A-4E84-996F-DEEFCE05B6BC}">
      <dgm:prSet/>
      <dgm:spPr/>
      <dgm:t>
        <a:bodyPr/>
        <a:lstStyle/>
        <a:p>
          <a:endParaRPr lang="fr-FR" sz="2000"/>
        </a:p>
      </dgm:t>
    </dgm:pt>
    <dgm:pt modelId="{1B0BDB85-51EF-47C6-886D-FF2684BB2967}" type="sibTrans" cxnId="{7B3F2FEA-915A-4E84-996F-DEEFCE05B6BC}">
      <dgm:prSet/>
      <dgm:spPr/>
      <dgm:t>
        <a:bodyPr/>
        <a:lstStyle/>
        <a:p>
          <a:endParaRPr lang="fr-FR"/>
        </a:p>
      </dgm:t>
    </dgm:pt>
    <dgm:pt modelId="{3D773F7A-98DA-4B80-9C39-74E5B3C6E076}">
      <dgm:prSet phldrT="[Texte]" custT="1"/>
      <dgm:spPr>
        <a:solidFill>
          <a:srgbClr val="F7D907"/>
        </a:solidFill>
      </dgm:spPr>
      <dgm:t>
        <a:bodyPr/>
        <a:lstStyle/>
        <a:p>
          <a:r>
            <a:rPr lang="fr-FR" sz="1000" b="1" dirty="0">
              <a:solidFill>
                <a:srgbClr val="1D70ED"/>
              </a:solidFill>
            </a:rPr>
            <a:t>Sport pour tous</a:t>
          </a:r>
        </a:p>
      </dgm:t>
    </dgm:pt>
    <dgm:pt modelId="{4423C043-CE0C-4F47-A80A-17379AD5DD66}" type="parTrans" cxnId="{D2293ACC-BC5F-401B-975B-F8EA26438AF5}">
      <dgm:prSet/>
      <dgm:spPr/>
      <dgm:t>
        <a:bodyPr/>
        <a:lstStyle/>
        <a:p>
          <a:endParaRPr lang="fr-FR" sz="2000"/>
        </a:p>
      </dgm:t>
    </dgm:pt>
    <dgm:pt modelId="{6B88987B-BF6F-4BAA-A2C9-C1A62E566A1A}" type="sibTrans" cxnId="{D2293ACC-BC5F-401B-975B-F8EA26438AF5}">
      <dgm:prSet/>
      <dgm:spPr/>
      <dgm:t>
        <a:bodyPr/>
        <a:lstStyle/>
        <a:p>
          <a:endParaRPr lang="fr-FR"/>
        </a:p>
      </dgm:t>
    </dgm:pt>
    <dgm:pt modelId="{28D78735-D9E6-48DE-A39C-20CAE005C73B}">
      <dgm:prSet phldrT="[Texte]" custT="1"/>
      <dgm:spPr>
        <a:solidFill>
          <a:srgbClr val="F7D907"/>
        </a:solidFill>
      </dgm:spPr>
      <dgm:t>
        <a:bodyPr/>
        <a:lstStyle/>
        <a:p>
          <a:r>
            <a:rPr lang="fr-FR" sz="1000" b="1" dirty="0">
              <a:solidFill>
                <a:srgbClr val="1D70ED"/>
              </a:solidFill>
            </a:rPr>
            <a:t>Formations</a:t>
          </a:r>
        </a:p>
      </dgm:t>
    </dgm:pt>
    <dgm:pt modelId="{22A27C5A-C670-4111-B116-0A4427E54D3D}" type="parTrans" cxnId="{9FC0C34E-B84E-45F7-8B6F-9CD9C12C6639}">
      <dgm:prSet/>
      <dgm:spPr/>
      <dgm:t>
        <a:bodyPr/>
        <a:lstStyle/>
        <a:p>
          <a:endParaRPr lang="fr-FR" sz="2000"/>
        </a:p>
      </dgm:t>
    </dgm:pt>
    <dgm:pt modelId="{0E847276-C4F9-4A8D-8040-EBDC5759823C}" type="sibTrans" cxnId="{9FC0C34E-B84E-45F7-8B6F-9CD9C12C6639}">
      <dgm:prSet/>
      <dgm:spPr/>
      <dgm:t>
        <a:bodyPr/>
        <a:lstStyle/>
        <a:p>
          <a:endParaRPr lang="fr-FR"/>
        </a:p>
      </dgm:t>
    </dgm:pt>
    <dgm:pt modelId="{BFCD5AE6-6D91-423E-BABC-2020A1589469}">
      <dgm:prSet phldrT="[Texte]"/>
      <dgm:spPr>
        <a:solidFill>
          <a:srgbClr val="1D70ED"/>
        </a:solidFill>
      </dgm:spPr>
      <dgm:t>
        <a:bodyPr/>
        <a:lstStyle/>
        <a:p>
          <a:r>
            <a:rPr lang="fr-FR" b="1" dirty="0">
              <a:solidFill>
                <a:srgbClr val="F7D907"/>
              </a:solidFill>
            </a:rPr>
            <a:t>Pôle</a:t>
          </a:r>
        </a:p>
        <a:p>
          <a:r>
            <a:rPr lang="fr-FR" b="1" dirty="0">
              <a:solidFill>
                <a:srgbClr val="F7D907"/>
              </a:solidFill>
            </a:rPr>
            <a:t>Jeunes</a:t>
          </a:r>
        </a:p>
      </dgm:t>
    </dgm:pt>
    <dgm:pt modelId="{68352353-CACC-432F-A967-41DB95435E3D}" type="parTrans" cxnId="{4DEDB57E-B6C3-48CE-BDF7-ED2B6C4D5C85}">
      <dgm:prSet/>
      <dgm:spPr/>
      <dgm:t>
        <a:bodyPr/>
        <a:lstStyle/>
        <a:p>
          <a:endParaRPr lang="fr-FR"/>
        </a:p>
      </dgm:t>
    </dgm:pt>
    <dgm:pt modelId="{347F93BD-286A-489F-B755-D05B4417D4FC}" type="sibTrans" cxnId="{4DEDB57E-B6C3-48CE-BDF7-ED2B6C4D5C85}">
      <dgm:prSet/>
      <dgm:spPr/>
      <dgm:t>
        <a:bodyPr/>
        <a:lstStyle/>
        <a:p>
          <a:endParaRPr lang="fr-FR"/>
        </a:p>
      </dgm:t>
    </dgm:pt>
    <dgm:pt modelId="{765A492E-2E11-48FB-A85A-E96B51EFDD81}">
      <dgm:prSet phldrT="[Texte]" custT="1"/>
      <dgm:spPr>
        <a:solidFill>
          <a:srgbClr val="F7D907"/>
        </a:solidFill>
      </dgm:spPr>
      <dgm:t>
        <a:bodyPr/>
        <a:lstStyle/>
        <a:p>
          <a:r>
            <a:rPr lang="fr-FR" sz="1000" b="1" dirty="0">
              <a:solidFill>
                <a:srgbClr val="1D70ED"/>
              </a:solidFill>
            </a:rPr>
            <a:t>Tournois</a:t>
          </a:r>
        </a:p>
      </dgm:t>
    </dgm:pt>
    <dgm:pt modelId="{D3E98CF7-127F-4884-99A4-EFBC7B9A34E9}" type="parTrans" cxnId="{8428EA4A-75D9-41DB-8469-3A9D780D1137}">
      <dgm:prSet/>
      <dgm:spPr/>
      <dgm:t>
        <a:bodyPr/>
        <a:lstStyle/>
        <a:p>
          <a:endParaRPr lang="fr-FR" sz="2000"/>
        </a:p>
      </dgm:t>
    </dgm:pt>
    <dgm:pt modelId="{8EF0D517-82A3-467B-BEBD-6222B1C26B05}" type="sibTrans" cxnId="{8428EA4A-75D9-41DB-8469-3A9D780D1137}">
      <dgm:prSet/>
      <dgm:spPr/>
      <dgm:t>
        <a:bodyPr/>
        <a:lstStyle/>
        <a:p>
          <a:endParaRPr lang="fr-FR"/>
        </a:p>
      </dgm:t>
    </dgm:pt>
    <dgm:pt modelId="{1A31537C-ED81-41FA-A556-B3607AE5267A}">
      <dgm:prSet phldrT="[Texte]" custT="1"/>
      <dgm:spPr>
        <a:solidFill>
          <a:srgbClr val="F7D907"/>
        </a:solidFill>
      </dgm:spPr>
      <dgm:t>
        <a:bodyPr/>
        <a:lstStyle/>
        <a:p>
          <a:r>
            <a:rPr lang="fr-FR" sz="1000" b="1" dirty="0">
              <a:solidFill>
                <a:srgbClr val="1D70ED"/>
              </a:solidFill>
            </a:rPr>
            <a:t>Interclubs</a:t>
          </a:r>
        </a:p>
        <a:p>
          <a:r>
            <a:rPr lang="fr-FR" sz="1000" b="1" dirty="0">
              <a:solidFill>
                <a:srgbClr val="1D70ED"/>
              </a:solidFill>
            </a:rPr>
            <a:t>Jeunes</a:t>
          </a:r>
        </a:p>
      </dgm:t>
    </dgm:pt>
    <dgm:pt modelId="{E4B6B434-8976-4C6D-95D9-8EE8377CEA46}" type="parTrans" cxnId="{46E99332-115F-4987-8516-A9CE3F94A1C4}">
      <dgm:prSet/>
      <dgm:spPr/>
      <dgm:t>
        <a:bodyPr/>
        <a:lstStyle/>
        <a:p>
          <a:endParaRPr lang="fr-FR" sz="2000"/>
        </a:p>
      </dgm:t>
    </dgm:pt>
    <dgm:pt modelId="{D9CBC8D2-BF1E-4124-AA2C-6FDFCF48D97E}" type="sibTrans" cxnId="{46E99332-115F-4987-8516-A9CE3F94A1C4}">
      <dgm:prSet/>
      <dgm:spPr/>
      <dgm:t>
        <a:bodyPr/>
        <a:lstStyle/>
        <a:p>
          <a:endParaRPr lang="fr-FR"/>
        </a:p>
      </dgm:t>
    </dgm:pt>
    <dgm:pt modelId="{E4B350F0-866D-4C94-B151-76DDDB08D674}">
      <dgm:prSet phldrT="[Texte]" custT="1"/>
      <dgm:spPr>
        <a:solidFill>
          <a:srgbClr val="F7D907"/>
        </a:solidFill>
      </dgm:spPr>
      <dgm:t>
        <a:bodyPr/>
        <a:lstStyle/>
        <a:p>
          <a:r>
            <a:rPr lang="fr-FR" sz="1000" b="1" dirty="0">
              <a:solidFill>
                <a:srgbClr val="1D70ED"/>
              </a:solidFill>
            </a:rPr>
            <a:t>Détection</a:t>
          </a:r>
        </a:p>
      </dgm:t>
    </dgm:pt>
    <dgm:pt modelId="{5C992850-4AE6-4F13-BC9D-042C10D9CD13}" type="parTrans" cxnId="{7B381438-432D-4BB7-A58B-9AC071B61DA4}">
      <dgm:prSet/>
      <dgm:spPr/>
      <dgm:t>
        <a:bodyPr/>
        <a:lstStyle/>
        <a:p>
          <a:endParaRPr lang="fr-FR" sz="2000"/>
        </a:p>
      </dgm:t>
    </dgm:pt>
    <dgm:pt modelId="{604E2547-E719-45F2-B2A0-5E49801B9FA4}" type="sibTrans" cxnId="{7B381438-432D-4BB7-A58B-9AC071B61DA4}">
      <dgm:prSet/>
      <dgm:spPr/>
      <dgm:t>
        <a:bodyPr/>
        <a:lstStyle/>
        <a:p>
          <a:endParaRPr lang="fr-FR"/>
        </a:p>
      </dgm:t>
    </dgm:pt>
    <dgm:pt modelId="{7FBD94B2-E62C-48B9-A567-2F9A66E92E42}">
      <dgm:prSet phldrT="[Texte]" custT="1"/>
      <dgm:spPr>
        <a:solidFill>
          <a:srgbClr val="F7D907"/>
        </a:solidFill>
      </dgm:spPr>
      <dgm:t>
        <a:bodyPr/>
        <a:lstStyle/>
        <a:p>
          <a:r>
            <a:rPr lang="fr-FR" sz="1000" b="1" dirty="0">
              <a:solidFill>
                <a:srgbClr val="1D70ED"/>
              </a:solidFill>
            </a:rPr>
            <a:t>Performance</a:t>
          </a:r>
        </a:p>
      </dgm:t>
    </dgm:pt>
    <dgm:pt modelId="{7A354371-80AE-4C1F-B90C-6E8FA0CF5E23}" type="parTrans" cxnId="{6C34590E-E6AD-4491-A4FC-E4026F4DCE89}">
      <dgm:prSet/>
      <dgm:spPr/>
      <dgm:t>
        <a:bodyPr/>
        <a:lstStyle/>
        <a:p>
          <a:endParaRPr lang="fr-FR" sz="2000"/>
        </a:p>
      </dgm:t>
    </dgm:pt>
    <dgm:pt modelId="{5F8F4E64-E653-4EA3-9D31-04435C5B82F4}" type="sibTrans" cxnId="{6C34590E-E6AD-4491-A4FC-E4026F4DCE89}">
      <dgm:prSet/>
      <dgm:spPr/>
      <dgm:t>
        <a:bodyPr/>
        <a:lstStyle/>
        <a:p>
          <a:endParaRPr lang="fr-FR"/>
        </a:p>
      </dgm:t>
    </dgm:pt>
    <dgm:pt modelId="{6A1A29B6-02D4-46AE-BC29-921CA59EB472}">
      <dgm:prSet phldrT="[Texte]"/>
      <dgm:spPr>
        <a:solidFill>
          <a:srgbClr val="1D70ED"/>
        </a:solidFill>
      </dgm:spPr>
      <dgm:t>
        <a:bodyPr/>
        <a:lstStyle/>
        <a:p>
          <a:r>
            <a:rPr lang="fr-FR" b="1" dirty="0">
              <a:solidFill>
                <a:srgbClr val="F7D907"/>
              </a:solidFill>
            </a:rPr>
            <a:t>Pôle</a:t>
          </a:r>
        </a:p>
        <a:p>
          <a:r>
            <a:rPr lang="fr-FR" b="1" dirty="0">
              <a:solidFill>
                <a:srgbClr val="F7D907"/>
              </a:solidFill>
            </a:rPr>
            <a:t>Vie sportive</a:t>
          </a:r>
        </a:p>
      </dgm:t>
    </dgm:pt>
    <dgm:pt modelId="{F8A15402-9A9C-43A7-8BB5-A2111B2F867B}" type="parTrans" cxnId="{E9ADF539-46F7-4CD8-97BC-1B178A4F4B84}">
      <dgm:prSet/>
      <dgm:spPr/>
      <dgm:t>
        <a:bodyPr/>
        <a:lstStyle/>
        <a:p>
          <a:endParaRPr lang="fr-FR"/>
        </a:p>
      </dgm:t>
    </dgm:pt>
    <dgm:pt modelId="{E05AEAFF-0F21-4087-9AC0-DACB97D9E9AE}" type="sibTrans" cxnId="{E9ADF539-46F7-4CD8-97BC-1B178A4F4B84}">
      <dgm:prSet/>
      <dgm:spPr/>
      <dgm:t>
        <a:bodyPr/>
        <a:lstStyle/>
        <a:p>
          <a:endParaRPr lang="fr-FR"/>
        </a:p>
      </dgm:t>
    </dgm:pt>
    <dgm:pt modelId="{89E2583E-7A49-4C53-A104-AFBF91C72952}">
      <dgm:prSet phldrT="[Texte]" custT="1"/>
      <dgm:spPr>
        <a:solidFill>
          <a:srgbClr val="F7D907"/>
        </a:solidFill>
      </dgm:spPr>
      <dgm:t>
        <a:bodyPr/>
        <a:lstStyle/>
        <a:p>
          <a:r>
            <a:rPr lang="fr-FR" sz="1000" b="1" dirty="0">
              <a:solidFill>
                <a:srgbClr val="1D70ED"/>
              </a:solidFill>
            </a:rPr>
            <a:t>Calendrier</a:t>
          </a:r>
        </a:p>
      </dgm:t>
    </dgm:pt>
    <dgm:pt modelId="{247E1306-BD3E-4CE8-B857-CA88476B4611}" type="parTrans" cxnId="{7B323422-4675-44FE-A01A-A6D1155D9058}">
      <dgm:prSet/>
      <dgm:spPr/>
      <dgm:t>
        <a:bodyPr/>
        <a:lstStyle/>
        <a:p>
          <a:endParaRPr lang="fr-FR" sz="2000"/>
        </a:p>
      </dgm:t>
    </dgm:pt>
    <dgm:pt modelId="{CD80B813-636C-4D57-B9C2-1EFD64665020}" type="sibTrans" cxnId="{7B323422-4675-44FE-A01A-A6D1155D9058}">
      <dgm:prSet/>
      <dgm:spPr/>
      <dgm:t>
        <a:bodyPr/>
        <a:lstStyle/>
        <a:p>
          <a:endParaRPr lang="fr-FR"/>
        </a:p>
      </dgm:t>
    </dgm:pt>
    <dgm:pt modelId="{C48EA9B0-9412-4644-854A-D894A6D96920}">
      <dgm:prSet phldrT="[Texte]"/>
      <dgm:spPr>
        <a:solidFill>
          <a:srgbClr val="1D70ED"/>
        </a:solidFill>
      </dgm:spPr>
      <dgm:t>
        <a:bodyPr/>
        <a:lstStyle/>
        <a:p>
          <a:r>
            <a:rPr lang="fr-FR" b="1" dirty="0">
              <a:solidFill>
                <a:srgbClr val="F7D907"/>
              </a:solidFill>
            </a:rPr>
            <a:t>Pôle Communication</a:t>
          </a:r>
        </a:p>
      </dgm:t>
    </dgm:pt>
    <dgm:pt modelId="{0F49A094-08F3-4491-A08F-FDF1E032640D}" type="parTrans" cxnId="{6B2E8F4F-A885-4BE4-B836-7609D1B27639}">
      <dgm:prSet/>
      <dgm:spPr/>
      <dgm:t>
        <a:bodyPr/>
        <a:lstStyle/>
        <a:p>
          <a:endParaRPr lang="fr-FR"/>
        </a:p>
      </dgm:t>
    </dgm:pt>
    <dgm:pt modelId="{E72F8D82-FD3E-41FE-A85A-A59E7854862E}" type="sibTrans" cxnId="{6B2E8F4F-A885-4BE4-B836-7609D1B27639}">
      <dgm:prSet/>
      <dgm:spPr/>
      <dgm:t>
        <a:bodyPr/>
        <a:lstStyle/>
        <a:p>
          <a:endParaRPr lang="fr-FR"/>
        </a:p>
      </dgm:t>
    </dgm:pt>
    <dgm:pt modelId="{7237F6D5-4EF1-4502-9765-521CCD8661FD}">
      <dgm:prSet phldrT="[Texte]" custT="1"/>
      <dgm:spPr>
        <a:solidFill>
          <a:srgbClr val="F7D907"/>
        </a:solidFill>
      </dgm:spPr>
      <dgm:t>
        <a:bodyPr/>
        <a:lstStyle/>
        <a:p>
          <a:r>
            <a:rPr lang="fr-FR" sz="1000" b="1" dirty="0">
              <a:solidFill>
                <a:srgbClr val="1D70ED"/>
              </a:solidFill>
            </a:rPr>
            <a:t>Compétitions</a:t>
          </a:r>
        </a:p>
      </dgm:t>
    </dgm:pt>
    <dgm:pt modelId="{1494FA0E-7BD4-4356-A15C-12321E33C0D4}" type="parTrans" cxnId="{193EB183-4FC7-40AE-B295-9E6B894B3315}">
      <dgm:prSet/>
      <dgm:spPr/>
      <dgm:t>
        <a:bodyPr/>
        <a:lstStyle/>
        <a:p>
          <a:endParaRPr lang="fr-FR" sz="2000"/>
        </a:p>
      </dgm:t>
    </dgm:pt>
    <dgm:pt modelId="{021F6AB6-A43B-4F39-9D04-A4962801FE05}" type="sibTrans" cxnId="{193EB183-4FC7-40AE-B295-9E6B894B3315}">
      <dgm:prSet/>
      <dgm:spPr/>
      <dgm:t>
        <a:bodyPr/>
        <a:lstStyle/>
        <a:p>
          <a:endParaRPr lang="fr-FR"/>
        </a:p>
      </dgm:t>
    </dgm:pt>
    <dgm:pt modelId="{DFA3522B-3236-475B-B2AF-11A9E2DB8F1F}">
      <dgm:prSet phldrT="[Texte]" custT="1"/>
      <dgm:spPr>
        <a:solidFill>
          <a:srgbClr val="F7D907"/>
        </a:solidFill>
      </dgm:spPr>
      <dgm:t>
        <a:bodyPr/>
        <a:lstStyle/>
        <a:p>
          <a:r>
            <a:rPr lang="fr-FR" sz="1000" b="1" dirty="0">
              <a:solidFill>
                <a:srgbClr val="1D70ED"/>
              </a:solidFill>
            </a:rPr>
            <a:t>Evènements</a:t>
          </a:r>
        </a:p>
      </dgm:t>
    </dgm:pt>
    <dgm:pt modelId="{8BF20140-0729-400D-B7AA-898553073494}" type="parTrans" cxnId="{82D097A2-7108-4CEB-A423-61AB7A98F5E3}">
      <dgm:prSet/>
      <dgm:spPr/>
      <dgm:t>
        <a:bodyPr/>
        <a:lstStyle/>
        <a:p>
          <a:endParaRPr lang="fr-FR" sz="2000"/>
        </a:p>
      </dgm:t>
    </dgm:pt>
    <dgm:pt modelId="{DDE626E6-907A-49EE-862E-0D4D44D56B2F}" type="sibTrans" cxnId="{82D097A2-7108-4CEB-A423-61AB7A98F5E3}">
      <dgm:prSet/>
      <dgm:spPr/>
      <dgm:t>
        <a:bodyPr/>
        <a:lstStyle/>
        <a:p>
          <a:endParaRPr lang="fr-FR"/>
        </a:p>
      </dgm:t>
    </dgm:pt>
    <dgm:pt modelId="{62147F0D-B9CA-4768-988E-AD44F291800E}">
      <dgm:prSet phldrT="[Texte]" custT="1"/>
      <dgm:spPr>
        <a:solidFill>
          <a:srgbClr val="F7D907"/>
        </a:solidFill>
      </dgm:spPr>
      <dgm:t>
        <a:bodyPr/>
        <a:lstStyle/>
        <a:p>
          <a:r>
            <a:rPr lang="fr-FR" sz="1000" b="1" dirty="0">
              <a:solidFill>
                <a:srgbClr val="1D70ED"/>
              </a:solidFill>
            </a:rPr>
            <a:t>Disciplinaire</a:t>
          </a:r>
        </a:p>
        <a:p>
          <a:r>
            <a:rPr lang="fr-FR" sz="1000" b="1" dirty="0">
              <a:solidFill>
                <a:srgbClr val="1D70ED"/>
              </a:solidFill>
            </a:rPr>
            <a:t>litiges</a:t>
          </a:r>
        </a:p>
      </dgm:t>
    </dgm:pt>
    <dgm:pt modelId="{B2705C7F-AF41-4327-B784-30717F997A15}" type="parTrans" cxnId="{F4997A20-D7EC-4F8A-B725-35CB8F3369EC}">
      <dgm:prSet/>
      <dgm:spPr/>
      <dgm:t>
        <a:bodyPr/>
        <a:lstStyle/>
        <a:p>
          <a:endParaRPr lang="fr-FR" sz="2000"/>
        </a:p>
      </dgm:t>
    </dgm:pt>
    <dgm:pt modelId="{FEBD111A-8810-4348-8DDA-B1D8999D2C5E}" type="sibTrans" cxnId="{F4997A20-D7EC-4F8A-B725-35CB8F3369EC}">
      <dgm:prSet/>
      <dgm:spPr/>
      <dgm:t>
        <a:bodyPr/>
        <a:lstStyle/>
        <a:p>
          <a:endParaRPr lang="fr-FR"/>
        </a:p>
      </dgm:t>
    </dgm:pt>
    <dgm:pt modelId="{069E9BA0-9F32-4B3F-9543-592133DA5330}">
      <dgm:prSet phldrT="[Texte]" custT="1"/>
      <dgm:spPr>
        <a:solidFill>
          <a:srgbClr val="F7D907"/>
        </a:solidFill>
      </dgm:spPr>
      <dgm:t>
        <a:bodyPr/>
        <a:lstStyle/>
        <a:p>
          <a:r>
            <a:rPr lang="fr-FR" sz="1000" b="1" dirty="0">
              <a:solidFill>
                <a:srgbClr val="1D70ED"/>
              </a:solidFill>
            </a:rPr>
            <a:t>Site internet</a:t>
          </a:r>
        </a:p>
      </dgm:t>
    </dgm:pt>
    <dgm:pt modelId="{15F61337-0D65-494B-AA62-7D21510CB2C3}" type="parTrans" cxnId="{06026711-FEF8-4E1A-88E2-F45A9B5CC6E3}">
      <dgm:prSet/>
      <dgm:spPr/>
      <dgm:t>
        <a:bodyPr/>
        <a:lstStyle/>
        <a:p>
          <a:endParaRPr lang="fr-FR" sz="2000"/>
        </a:p>
      </dgm:t>
    </dgm:pt>
    <dgm:pt modelId="{EB6B9D3D-298E-40BE-940F-FF39BC779498}" type="sibTrans" cxnId="{06026711-FEF8-4E1A-88E2-F45A9B5CC6E3}">
      <dgm:prSet/>
      <dgm:spPr/>
      <dgm:t>
        <a:bodyPr/>
        <a:lstStyle/>
        <a:p>
          <a:endParaRPr lang="fr-FR"/>
        </a:p>
      </dgm:t>
    </dgm:pt>
    <dgm:pt modelId="{B34C78E0-D6BA-4430-B4BE-72FBDC502997}">
      <dgm:prSet phldrT="[Texte]" custT="1"/>
      <dgm:spPr>
        <a:solidFill>
          <a:srgbClr val="F7D907"/>
        </a:solidFill>
      </dgm:spPr>
      <dgm:t>
        <a:bodyPr/>
        <a:lstStyle/>
        <a:p>
          <a:r>
            <a:rPr lang="fr-FR" sz="1000" b="1" dirty="0">
              <a:solidFill>
                <a:srgbClr val="1D70ED"/>
              </a:solidFill>
            </a:rPr>
            <a:t>Réseaux sociaux</a:t>
          </a:r>
        </a:p>
      </dgm:t>
    </dgm:pt>
    <dgm:pt modelId="{6A92F4CF-6F4A-4159-B31C-F892D12273AB}" type="parTrans" cxnId="{6F3E65BF-817B-40C3-A086-4A5ECF7F567C}">
      <dgm:prSet/>
      <dgm:spPr/>
      <dgm:t>
        <a:bodyPr/>
        <a:lstStyle/>
        <a:p>
          <a:endParaRPr lang="fr-FR" sz="2000"/>
        </a:p>
      </dgm:t>
    </dgm:pt>
    <dgm:pt modelId="{108E3A01-6EB0-4538-A096-C626D36293BB}" type="sibTrans" cxnId="{6F3E65BF-817B-40C3-A086-4A5ECF7F567C}">
      <dgm:prSet/>
      <dgm:spPr/>
      <dgm:t>
        <a:bodyPr/>
        <a:lstStyle/>
        <a:p>
          <a:endParaRPr lang="fr-FR"/>
        </a:p>
      </dgm:t>
    </dgm:pt>
    <dgm:pt modelId="{67ED3283-4153-4AE7-9946-A68118579D78}">
      <dgm:prSet phldrT="[Texte]" custT="1"/>
      <dgm:spPr>
        <a:solidFill>
          <a:srgbClr val="F7D907"/>
        </a:solidFill>
      </dgm:spPr>
      <dgm:t>
        <a:bodyPr/>
        <a:lstStyle/>
        <a:p>
          <a:r>
            <a:rPr lang="fr-FR" sz="1000" b="1" dirty="0">
              <a:solidFill>
                <a:srgbClr val="1D70ED"/>
              </a:solidFill>
            </a:rPr>
            <a:t>Mailing et drive</a:t>
          </a:r>
        </a:p>
      </dgm:t>
    </dgm:pt>
    <dgm:pt modelId="{D0F67097-ABA7-4B8D-A5FD-C7FCBA94FCCF}" type="parTrans" cxnId="{2205A663-EEF2-46FA-8F1D-6D902E456058}">
      <dgm:prSet/>
      <dgm:spPr/>
      <dgm:t>
        <a:bodyPr/>
        <a:lstStyle/>
        <a:p>
          <a:endParaRPr lang="fr-FR" sz="2000"/>
        </a:p>
      </dgm:t>
    </dgm:pt>
    <dgm:pt modelId="{A9FD14D5-2D45-497E-B184-04AD766F2899}" type="sibTrans" cxnId="{2205A663-EEF2-46FA-8F1D-6D902E456058}">
      <dgm:prSet/>
      <dgm:spPr/>
      <dgm:t>
        <a:bodyPr/>
        <a:lstStyle/>
        <a:p>
          <a:endParaRPr lang="fr-FR"/>
        </a:p>
      </dgm:t>
    </dgm:pt>
    <dgm:pt modelId="{7DCE654A-1E85-4BD6-8224-B6F1B8F334B4}">
      <dgm:prSet phldrT="[Texte]" custT="1"/>
      <dgm:spPr>
        <a:solidFill>
          <a:srgbClr val="F7D907"/>
        </a:solidFill>
      </dgm:spPr>
      <dgm:t>
        <a:bodyPr/>
        <a:lstStyle/>
        <a:p>
          <a:r>
            <a:rPr lang="fr-FR" sz="1000" b="1" dirty="0">
              <a:solidFill>
                <a:srgbClr val="1D70ED"/>
              </a:solidFill>
            </a:rPr>
            <a:t>Passerelle scolaire</a:t>
          </a:r>
        </a:p>
      </dgm:t>
    </dgm:pt>
    <dgm:pt modelId="{E7ACCDD3-96FE-4FC8-9553-F002DB122E87}" type="parTrans" cxnId="{869D21EA-1DB9-41FB-99BC-7F2F7D81B839}">
      <dgm:prSet/>
      <dgm:spPr/>
      <dgm:t>
        <a:bodyPr/>
        <a:lstStyle/>
        <a:p>
          <a:endParaRPr lang="fr-FR" sz="2000"/>
        </a:p>
      </dgm:t>
    </dgm:pt>
    <dgm:pt modelId="{30CF2F8F-C40C-41B3-AFE2-ADAA2C91A9B5}" type="sibTrans" cxnId="{869D21EA-1DB9-41FB-99BC-7F2F7D81B839}">
      <dgm:prSet/>
      <dgm:spPr/>
      <dgm:t>
        <a:bodyPr/>
        <a:lstStyle/>
        <a:p>
          <a:endParaRPr lang="fr-FR"/>
        </a:p>
      </dgm:t>
    </dgm:pt>
    <dgm:pt modelId="{3BFA3BCF-47C1-4CE5-852F-81294AD0BE62}">
      <dgm:prSet phldrT="[Texte]" custT="1"/>
      <dgm:spPr>
        <a:solidFill>
          <a:srgbClr val="F7D907"/>
        </a:solidFill>
      </dgm:spPr>
      <dgm:t>
        <a:bodyPr/>
        <a:lstStyle/>
        <a:p>
          <a:r>
            <a:rPr lang="fr-FR" sz="1000" b="1" dirty="0">
              <a:solidFill>
                <a:srgbClr val="1D70ED"/>
              </a:solidFill>
            </a:rPr>
            <a:t>Interclubs</a:t>
          </a:r>
        </a:p>
        <a:p>
          <a:r>
            <a:rPr lang="fr-FR" sz="1000" b="1" dirty="0">
              <a:solidFill>
                <a:srgbClr val="1D70ED"/>
              </a:solidFill>
            </a:rPr>
            <a:t>Adultes</a:t>
          </a:r>
        </a:p>
      </dgm:t>
    </dgm:pt>
    <dgm:pt modelId="{35AC4173-FB6C-46F0-AD71-AFC2A393443D}" type="parTrans" cxnId="{81FD76C7-53EC-4231-9628-A15173687550}">
      <dgm:prSet/>
      <dgm:spPr/>
      <dgm:t>
        <a:bodyPr/>
        <a:lstStyle/>
        <a:p>
          <a:endParaRPr lang="fr-FR"/>
        </a:p>
      </dgm:t>
    </dgm:pt>
    <dgm:pt modelId="{6EAD78BE-C55B-43FA-BDD6-F183540CF82A}" type="sibTrans" cxnId="{81FD76C7-53EC-4231-9628-A15173687550}">
      <dgm:prSet/>
      <dgm:spPr/>
      <dgm:t>
        <a:bodyPr/>
        <a:lstStyle/>
        <a:p>
          <a:endParaRPr lang="fr-FR"/>
        </a:p>
      </dgm:t>
    </dgm:pt>
    <dgm:pt modelId="{DEDA8C1F-A987-4845-B384-6FC98EF3D2E0}" type="pres">
      <dgm:prSet presAssocID="{995DA5BB-AE71-4141-A2EB-DBBC32FEB407}" presName="diagram" presStyleCnt="0">
        <dgm:presLayoutVars>
          <dgm:chPref val="1"/>
          <dgm:dir/>
          <dgm:animOne val="branch"/>
          <dgm:animLvl val="lvl"/>
          <dgm:resizeHandles/>
        </dgm:presLayoutVars>
      </dgm:prSet>
      <dgm:spPr/>
    </dgm:pt>
    <dgm:pt modelId="{A7C30A89-8580-4BFC-9D40-6ACE38F1144C}" type="pres">
      <dgm:prSet presAssocID="{03B59892-1C4C-4897-A456-2BD8BF3191D7}" presName="root" presStyleCnt="0"/>
      <dgm:spPr/>
    </dgm:pt>
    <dgm:pt modelId="{3880FB99-03DA-4511-81D2-AA2E113F1B43}" type="pres">
      <dgm:prSet presAssocID="{03B59892-1C4C-4897-A456-2BD8BF3191D7}" presName="rootComposite" presStyleCnt="0"/>
      <dgm:spPr/>
    </dgm:pt>
    <dgm:pt modelId="{529E01C6-22E7-40C4-99E8-07A0A813D9CE}" type="pres">
      <dgm:prSet presAssocID="{03B59892-1C4C-4897-A456-2BD8BF3191D7}" presName="rootText" presStyleLbl="node1" presStyleIdx="0" presStyleCnt="5" custScaleX="120806" custScaleY="129088"/>
      <dgm:spPr/>
    </dgm:pt>
    <dgm:pt modelId="{484C1547-6048-4DEA-BCD7-0270A430A743}" type="pres">
      <dgm:prSet presAssocID="{03B59892-1C4C-4897-A456-2BD8BF3191D7}" presName="rootConnector" presStyleLbl="node1" presStyleIdx="0" presStyleCnt="5"/>
      <dgm:spPr/>
    </dgm:pt>
    <dgm:pt modelId="{9F4E8A66-F7F6-4D24-BE36-3847EA93E366}" type="pres">
      <dgm:prSet presAssocID="{03B59892-1C4C-4897-A456-2BD8BF3191D7}" presName="childShape" presStyleCnt="0"/>
      <dgm:spPr/>
    </dgm:pt>
    <dgm:pt modelId="{454D1D0D-9789-49C3-828E-409B905B9DE4}" type="pres">
      <dgm:prSet presAssocID="{8E83BF21-7FB2-455E-A65E-6D411E6ABD18}" presName="Name13" presStyleLbl="parChTrans1D2" presStyleIdx="0" presStyleCnt="22"/>
      <dgm:spPr/>
    </dgm:pt>
    <dgm:pt modelId="{2E709289-6AF0-401B-A194-88598F8D41C6}" type="pres">
      <dgm:prSet presAssocID="{A4296726-59B0-4829-9840-856D1012271D}" presName="childText" presStyleLbl="bgAcc1" presStyleIdx="0" presStyleCnt="22" custScaleX="143910">
        <dgm:presLayoutVars>
          <dgm:bulletEnabled val="1"/>
        </dgm:presLayoutVars>
      </dgm:prSet>
      <dgm:spPr/>
    </dgm:pt>
    <dgm:pt modelId="{1FB50BC9-88E7-472B-8928-1FE8C92321E5}" type="pres">
      <dgm:prSet presAssocID="{6080F3F8-7197-452A-853C-2AF8FD478406}" presName="Name13" presStyleLbl="parChTrans1D2" presStyleIdx="1" presStyleCnt="22"/>
      <dgm:spPr/>
    </dgm:pt>
    <dgm:pt modelId="{3090D77C-F584-4320-AB68-262166B63A44}" type="pres">
      <dgm:prSet presAssocID="{459913E4-AA75-415D-B740-7DB0C85272A8}" presName="childText" presStyleLbl="bgAcc1" presStyleIdx="1" presStyleCnt="22" custScaleX="143910">
        <dgm:presLayoutVars>
          <dgm:bulletEnabled val="1"/>
        </dgm:presLayoutVars>
      </dgm:prSet>
      <dgm:spPr/>
    </dgm:pt>
    <dgm:pt modelId="{7A74B421-6B00-43DD-889F-459FB7DA95B1}" type="pres">
      <dgm:prSet presAssocID="{F6246014-83E1-46E0-83C0-F040E3427160}" presName="Name13" presStyleLbl="parChTrans1D2" presStyleIdx="2" presStyleCnt="22"/>
      <dgm:spPr/>
    </dgm:pt>
    <dgm:pt modelId="{09FA8AEB-575F-474A-A27E-A98E57A91740}" type="pres">
      <dgm:prSet presAssocID="{E7226C53-9204-410C-BA40-220998952B8A}" presName="childText" presStyleLbl="bgAcc1" presStyleIdx="2" presStyleCnt="22" custScaleX="143910">
        <dgm:presLayoutVars>
          <dgm:bulletEnabled val="1"/>
        </dgm:presLayoutVars>
      </dgm:prSet>
      <dgm:spPr/>
    </dgm:pt>
    <dgm:pt modelId="{1B1D1585-94A0-461A-BCEA-49037BF5AAA1}" type="pres">
      <dgm:prSet presAssocID="{225E3B39-6DC7-45A5-8F0F-2FC98556E40D}" presName="Name13" presStyleLbl="parChTrans1D2" presStyleIdx="3" presStyleCnt="22"/>
      <dgm:spPr/>
    </dgm:pt>
    <dgm:pt modelId="{074F0ED7-B2C6-4F8E-BD97-E73D8E546F81}" type="pres">
      <dgm:prSet presAssocID="{7D238EDE-46AB-4254-B305-388C0221AD4C}" presName="childText" presStyleLbl="bgAcc1" presStyleIdx="3" presStyleCnt="22" custScaleX="143910">
        <dgm:presLayoutVars>
          <dgm:bulletEnabled val="1"/>
        </dgm:presLayoutVars>
      </dgm:prSet>
      <dgm:spPr/>
    </dgm:pt>
    <dgm:pt modelId="{CF597347-7BD7-4588-9556-FD1E12CC3C69}" type="pres">
      <dgm:prSet presAssocID="{C5CEF8E4-DE04-4E63-8282-67AF5497C71F}" presName="Name13" presStyleLbl="parChTrans1D2" presStyleIdx="4" presStyleCnt="22"/>
      <dgm:spPr/>
    </dgm:pt>
    <dgm:pt modelId="{5327A214-CF29-4081-8507-989EBD74C12D}" type="pres">
      <dgm:prSet presAssocID="{1AFAD087-8E16-4B39-AADB-29B28B8743FE}" presName="childText" presStyleLbl="bgAcc1" presStyleIdx="4" presStyleCnt="22" custScaleX="143910">
        <dgm:presLayoutVars>
          <dgm:bulletEnabled val="1"/>
        </dgm:presLayoutVars>
      </dgm:prSet>
      <dgm:spPr/>
    </dgm:pt>
    <dgm:pt modelId="{ABE91ED9-7F10-4BEB-8466-8CDD956D5896}" type="pres">
      <dgm:prSet presAssocID="{12360BA3-4077-46A5-AAA8-A935E35D9223}" presName="root" presStyleCnt="0"/>
      <dgm:spPr/>
    </dgm:pt>
    <dgm:pt modelId="{9DD7F0B2-EEAA-4137-9F20-65BE2427E7B7}" type="pres">
      <dgm:prSet presAssocID="{12360BA3-4077-46A5-AAA8-A935E35D9223}" presName="rootComposite" presStyleCnt="0"/>
      <dgm:spPr/>
    </dgm:pt>
    <dgm:pt modelId="{0AC1D777-D6C1-4499-9F9E-5C628A562371}" type="pres">
      <dgm:prSet presAssocID="{12360BA3-4077-46A5-AAA8-A935E35D9223}" presName="rootText" presStyleLbl="node1" presStyleIdx="1" presStyleCnt="5" custScaleX="120806" custScaleY="129088"/>
      <dgm:spPr/>
    </dgm:pt>
    <dgm:pt modelId="{CF96F3BF-0C5F-44C0-8956-A7204BBC3C8D}" type="pres">
      <dgm:prSet presAssocID="{12360BA3-4077-46A5-AAA8-A935E35D9223}" presName="rootConnector" presStyleLbl="node1" presStyleIdx="1" presStyleCnt="5"/>
      <dgm:spPr/>
    </dgm:pt>
    <dgm:pt modelId="{DBC18152-932B-4347-8EAA-53398FA98084}" type="pres">
      <dgm:prSet presAssocID="{12360BA3-4077-46A5-AAA8-A935E35D9223}" presName="childShape" presStyleCnt="0"/>
      <dgm:spPr/>
    </dgm:pt>
    <dgm:pt modelId="{A30751E8-838D-4088-A0D5-79B3E49FCEA9}" type="pres">
      <dgm:prSet presAssocID="{581F49FC-AEFF-44E6-A60B-3472D087C5F2}" presName="Name13" presStyleLbl="parChTrans1D2" presStyleIdx="5" presStyleCnt="22"/>
      <dgm:spPr/>
    </dgm:pt>
    <dgm:pt modelId="{FE2C7EC9-C3B7-480A-B1E3-A47978B6A282}" type="pres">
      <dgm:prSet presAssocID="{249396D4-CF3B-4663-8FDC-38B12C25670A}" presName="childText" presStyleLbl="bgAcc1" presStyleIdx="5" presStyleCnt="22" custScaleX="143910">
        <dgm:presLayoutVars>
          <dgm:bulletEnabled val="1"/>
        </dgm:presLayoutVars>
      </dgm:prSet>
      <dgm:spPr/>
    </dgm:pt>
    <dgm:pt modelId="{BC709AAF-0D97-433B-AA44-8685A18801E0}" type="pres">
      <dgm:prSet presAssocID="{53053874-591C-4C7F-9B56-D204CCCA7B16}" presName="Name13" presStyleLbl="parChTrans1D2" presStyleIdx="6" presStyleCnt="22"/>
      <dgm:spPr/>
    </dgm:pt>
    <dgm:pt modelId="{7DB147A9-E109-4840-BC59-271610A7AAD8}" type="pres">
      <dgm:prSet presAssocID="{CD1F65D8-AD4E-4493-A04B-75769A1E4A18}" presName="childText" presStyleLbl="bgAcc1" presStyleIdx="6" presStyleCnt="22" custScaleX="143910">
        <dgm:presLayoutVars>
          <dgm:bulletEnabled val="1"/>
        </dgm:presLayoutVars>
      </dgm:prSet>
      <dgm:spPr/>
    </dgm:pt>
    <dgm:pt modelId="{29AC25ED-95E6-4032-A01B-BE0E1D737F5C}" type="pres">
      <dgm:prSet presAssocID="{E7ACCDD3-96FE-4FC8-9553-F002DB122E87}" presName="Name13" presStyleLbl="parChTrans1D2" presStyleIdx="7" presStyleCnt="22"/>
      <dgm:spPr/>
    </dgm:pt>
    <dgm:pt modelId="{7618F354-03E8-4CCB-89A8-378FC66C5E89}" type="pres">
      <dgm:prSet presAssocID="{7DCE654A-1E85-4BD6-8224-B6F1B8F334B4}" presName="childText" presStyleLbl="bgAcc1" presStyleIdx="7" presStyleCnt="22" custScaleX="143910">
        <dgm:presLayoutVars>
          <dgm:bulletEnabled val="1"/>
        </dgm:presLayoutVars>
      </dgm:prSet>
      <dgm:spPr/>
    </dgm:pt>
    <dgm:pt modelId="{79BFA41E-2D52-4872-9E30-418DDCE7BD4A}" type="pres">
      <dgm:prSet presAssocID="{4423C043-CE0C-4F47-A80A-17379AD5DD66}" presName="Name13" presStyleLbl="parChTrans1D2" presStyleIdx="8" presStyleCnt="22"/>
      <dgm:spPr/>
    </dgm:pt>
    <dgm:pt modelId="{5845C9CE-210F-4C37-AB26-26B051831AD8}" type="pres">
      <dgm:prSet presAssocID="{3D773F7A-98DA-4B80-9C39-74E5B3C6E076}" presName="childText" presStyleLbl="bgAcc1" presStyleIdx="8" presStyleCnt="22" custScaleX="143910">
        <dgm:presLayoutVars>
          <dgm:bulletEnabled val="1"/>
        </dgm:presLayoutVars>
      </dgm:prSet>
      <dgm:spPr/>
    </dgm:pt>
    <dgm:pt modelId="{636D4374-3630-49E8-A30B-D84E8FDAACE8}" type="pres">
      <dgm:prSet presAssocID="{22A27C5A-C670-4111-B116-0A4427E54D3D}" presName="Name13" presStyleLbl="parChTrans1D2" presStyleIdx="9" presStyleCnt="22"/>
      <dgm:spPr/>
    </dgm:pt>
    <dgm:pt modelId="{1CD9940A-E19E-4E05-B135-7A042B7587E5}" type="pres">
      <dgm:prSet presAssocID="{28D78735-D9E6-48DE-A39C-20CAE005C73B}" presName="childText" presStyleLbl="bgAcc1" presStyleIdx="9" presStyleCnt="22" custScaleX="143910">
        <dgm:presLayoutVars>
          <dgm:bulletEnabled val="1"/>
        </dgm:presLayoutVars>
      </dgm:prSet>
      <dgm:spPr/>
    </dgm:pt>
    <dgm:pt modelId="{951D635D-3A99-4B4F-8050-BAF9DBB9CBA1}" type="pres">
      <dgm:prSet presAssocID="{BFCD5AE6-6D91-423E-BABC-2020A1589469}" presName="root" presStyleCnt="0"/>
      <dgm:spPr/>
    </dgm:pt>
    <dgm:pt modelId="{1DA07B1A-8C38-4CD7-867D-30E11B518071}" type="pres">
      <dgm:prSet presAssocID="{BFCD5AE6-6D91-423E-BABC-2020A1589469}" presName="rootComposite" presStyleCnt="0"/>
      <dgm:spPr/>
    </dgm:pt>
    <dgm:pt modelId="{53D03A94-C63C-47DA-9B80-EC9962E03C9B}" type="pres">
      <dgm:prSet presAssocID="{BFCD5AE6-6D91-423E-BABC-2020A1589469}" presName="rootText" presStyleLbl="node1" presStyleIdx="2" presStyleCnt="5" custScaleX="120806" custScaleY="129088"/>
      <dgm:spPr/>
    </dgm:pt>
    <dgm:pt modelId="{69F1C6C3-81F1-4F72-BD6A-F0BFD4F7072D}" type="pres">
      <dgm:prSet presAssocID="{BFCD5AE6-6D91-423E-BABC-2020A1589469}" presName="rootConnector" presStyleLbl="node1" presStyleIdx="2" presStyleCnt="5"/>
      <dgm:spPr/>
    </dgm:pt>
    <dgm:pt modelId="{997ACFCC-0FF3-4FA1-9383-632784905F10}" type="pres">
      <dgm:prSet presAssocID="{BFCD5AE6-6D91-423E-BABC-2020A1589469}" presName="childShape" presStyleCnt="0"/>
      <dgm:spPr/>
    </dgm:pt>
    <dgm:pt modelId="{AF90A7D7-20BA-4745-957F-16289F84DE8E}" type="pres">
      <dgm:prSet presAssocID="{D3E98CF7-127F-4884-99A4-EFBC7B9A34E9}" presName="Name13" presStyleLbl="parChTrans1D2" presStyleIdx="10" presStyleCnt="22"/>
      <dgm:spPr/>
    </dgm:pt>
    <dgm:pt modelId="{A0EBCB94-8E58-42BB-8C02-C4D6FE9190DD}" type="pres">
      <dgm:prSet presAssocID="{765A492E-2E11-48FB-A85A-E96B51EFDD81}" presName="childText" presStyleLbl="bgAcc1" presStyleIdx="10" presStyleCnt="22" custScaleX="143910">
        <dgm:presLayoutVars>
          <dgm:bulletEnabled val="1"/>
        </dgm:presLayoutVars>
      </dgm:prSet>
      <dgm:spPr/>
    </dgm:pt>
    <dgm:pt modelId="{1F9BEC2E-AF03-40EC-BE73-6AD1D9909ABA}" type="pres">
      <dgm:prSet presAssocID="{E4B6B434-8976-4C6D-95D9-8EE8377CEA46}" presName="Name13" presStyleLbl="parChTrans1D2" presStyleIdx="11" presStyleCnt="22"/>
      <dgm:spPr/>
    </dgm:pt>
    <dgm:pt modelId="{7F672BC6-F9F5-47EB-9A38-B3C09541597C}" type="pres">
      <dgm:prSet presAssocID="{1A31537C-ED81-41FA-A556-B3607AE5267A}" presName="childText" presStyleLbl="bgAcc1" presStyleIdx="11" presStyleCnt="22" custScaleX="143910">
        <dgm:presLayoutVars>
          <dgm:bulletEnabled val="1"/>
        </dgm:presLayoutVars>
      </dgm:prSet>
      <dgm:spPr/>
    </dgm:pt>
    <dgm:pt modelId="{D261D350-825F-44FD-BD4C-61D209BD8AA2}" type="pres">
      <dgm:prSet presAssocID="{5C992850-4AE6-4F13-BC9D-042C10D9CD13}" presName="Name13" presStyleLbl="parChTrans1D2" presStyleIdx="12" presStyleCnt="22"/>
      <dgm:spPr/>
    </dgm:pt>
    <dgm:pt modelId="{49CE0DDE-CEC2-4050-B315-4199FB64EE8A}" type="pres">
      <dgm:prSet presAssocID="{E4B350F0-866D-4C94-B151-76DDDB08D674}" presName="childText" presStyleLbl="bgAcc1" presStyleIdx="12" presStyleCnt="22" custScaleX="143910">
        <dgm:presLayoutVars>
          <dgm:bulletEnabled val="1"/>
        </dgm:presLayoutVars>
      </dgm:prSet>
      <dgm:spPr/>
    </dgm:pt>
    <dgm:pt modelId="{1278454F-8CC2-4079-8132-53F78C19A5B8}" type="pres">
      <dgm:prSet presAssocID="{7A354371-80AE-4C1F-B90C-6E8FA0CF5E23}" presName="Name13" presStyleLbl="parChTrans1D2" presStyleIdx="13" presStyleCnt="22"/>
      <dgm:spPr/>
    </dgm:pt>
    <dgm:pt modelId="{6955229B-AEF2-48EB-8442-A462D0C1EC8E}" type="pres">
      <dgm:prSet presAssocID="{7FBD94B2-E62C-48B9-A567-2F9A66E92E42}" presName="childText" presStyleLbl="bgAcc1" presStyleIdx="13" presStyleCnt="22" custScaleX="143910">
        <dgm:presLayoutVars>
          <dgm:bulletEnabled val="1"/>
        </dgm:presLayoutVars>
      </dgm:prSet>
      <dgm:spPr/>
    </dgm:pt>
    <dgm:pt modelId="{4FAF49C1-8329-4A98-A73F-BBADE95E69AA}" type="pres">
      <dgm:prSet presAssocID="{6A1A29B6-02D4-46AE-BC29-921CA59EB472}" presName="root" presStyleCnt="0"/>
      <dgm:spPr/>
    </dgm:pt>
    <dgm:pt modelId="{32D1CBE2-A662-46BA-827E-E5E9548B0DF2}" type="pres">
      <dgm:prSet presAssocID="{6A1A29B6-02D4-46AE-BC29-921CA59EB472}" presName="rootComposite" presStyleCnt="0"/>
      <dgm:spPr/>
    </dgm:pt>
    <dgm:pt modelId="{6E963712-C0A4-4684-AF20-B28CE5502F19}" type="pres">
      <dgm:prSet presAssocID="{6A1A29B6-02D4-46AE-BC29-921CA59EB472}" presName="rootText" presStyleLbl="node1" presStyleIdx="3" presStyleCnt="5" custScaleX="120806" custScaleY="129088"/>
      <dgm:spPr/>
    </dgm:pt>
    <dgm:pt modelId="{9C72A2D1-BA05-4EF0-B9E0-308B018A5858}" type="pres">
      <dgm:prSet presAssocID="{6A1A29B6-02D4-46AE-BC29-921CA59EB472}" presName="rootConnector" presStyleLbl="node1" presStyleIdx="3" presStyleCnt="5"/>
      <dgm:spPr/>
    </dgm:pt>
    <dgm:pt modelId="{6A0CF9B2-D775-4378-B936-3D8E783E5746}" type="pres">
      <dgm:prSet presAssocID="{6A1A29B6-02D4-46AE-BC29-921CA59EB472}" presName="childShape" presStyleCnt="0"/>
      <dgm:spPr/>
    </dgm:pt>
    <dgm:pt modelId="{FDD54DA8-8706-4EEB-8F4A-1BBF6F7D8399}" type="pres">
      <dgm:prSet presAssocID="{247E1306-BD3E-4CE8-B857-CA88476B4611}" presName="Name13" presStyleLbl="parChTrans1D2" presStyleIdx="14" presStyleCnt="22"/>
      <dgm:spPr/>
    </dgm:pt>
    <dgm:pt modelId="{C33371DA-D3D6-47C0-B8AB-B0FE681CCE99}" type="pres">
      <dgm:prSet presAssocID="{89E2583E-7A49-4C53-A104-AFBF91C72952}" presName="childText" presStyleLbl="bgAcc1" presStyleIdx="14" presStyleCnt="22" custScaleX="143910">
        <dgm:presLayoutVars>
          <dgm:bulletEnabled val="1"/>
        </dgm:presLayoutVars>
      </dgm:prSet>
      <dgm:spPr/>
    </dgm:pt>
    <dgm:pt modelId="{8CDE5401-5DEE-48A7-8612-180666AFDA29}" type="pres">
      <dgm:prSet presAssocID="{35AC4173-FB6C-46F0-AD71-AFC2A393443D}" presName="Name13" presStyleLbl="parChTrans1D2" presStyleIdx="15" presStyleCnt="22"/>
      <dgm:spPr/>
    </dgm:pt>
    <dgm:pt modelId="{3AC7BFE3-2AB3-4DF9-9075-640327127DCC}" type="pres">
      <dgm:prSet presAssocID="{3BFA3BCF-47C1-4CE5-852F-81294AD0BE62}" presName="childText" presStyleLbl="bgAcc1" presStyleIdx="15" presStyleCnt="22" custScaleX="144062">
        <dgm:presLayoutVars>
          <dgm:bulletEnabled val="1"/>
        </dgm:presLayoutVars>
      </dgm:prSet>
      <dgm:spPr/>
    </dgm:pt>
    <dgm:pt modelId="{42A0EBBB-CE62-4B5B-995E-157BC9ACEE2F}" type="pres">
      <dgm:prSet presAssocID="{1494FA0E-7BD4-4356-A15C-12321E33C0D4}" presName="Name13" presStyleLbl="parChTrans1D2" presStyleIdx="16" presStyleCnt="22"/>
      <dgm:spPr/>
    </dgm:pt>
    <dgm:pt modelId="{F5A94824-0315-4570-B0A0-89B5F3BBE824}" type="pres">
      <dgm:prSet presAssocID="{7237F6D5-4EF1-4502-9765-521CCD8661FD}" presName="childText" presStyleLbl="bgAcc1" presStyleIdx="16" presStyleCnt="22" custScaleX="143910">
        <dgm:presLayoutVars>
          <dgm:bulletEnabled val="1"/>
        </dgm:presLayoutVars>
      </dgm:prSet>
      <dgm:spPr/>
    </dgm:pt>
    <dgm:pt modelId="{3D1B1EC6-56D6-4EF5-A545-5B46E33D5829}" type="pres">
      <dgm:prSet presAssocID="{8BF20140-0729-400D-B7AA-898553073494}" presName="Name13" presStyleLbl="parChTrans1D2" presStyleIdx="17" presStyleCnt="22"/>
      <dgm:spPr/>
    </dgm:pt>
    <dgm:pt modelId="{057B01CA-CEA9-4509-A129-BD261AF70BB0}" type="pres">
      <dgm:prSet presAssocID="{DFA3522B-3236-475B-B2AF-11A9E2DB8F1F}" presName="childText" presStyleLbl="bgAcc1" presStyleIdx="17" presStyleCnt="22" custScaleX="143910">
        <dgm:presLayoutVars>
          <dgm:bulletEnabled val="1"/>
        </dgm:presLayoutVars>
      </dgm:prSet>
      <dgm:spPr/>
    </dgm:pt>
    <dgm:pt modelId="{3E743FC1-AC29-4882-98C5-914A9E889F82}" type="pres">
      <dgm:prSet presAssocID="{B2705C7F-AF41-4327-B784-30717F997A15}" presName="Name13" presStyleLbl="parChTrans1D2" presStyleIdx="18" presStyleCnt="22"/>
      <dgm:spPr/>
    </dgm:pt>
    <dgm:pt modelId="{4D46F3DC-C80E-4895-B22C-60F43F0CAC1A}" type="pres">
      <dgm:prSet presAssocID="{62147F0D-B9CA-4768-988E-AD44F291800E}" presName="childText" presStyleLbl="bgAcc1" presStyleIdx="18" presStyleCnt="22" custScaleX="143910">
        <dgm:presLayoutVars>
          <dgm:bulletEnabled val="1"/>
        </dgm:presLayoutVars>
      </dgm:prSet>
      <dgm:spPr/>
    </dgm:pt>
    <dgm:pt modelId="{F98ED110-7D13-42D8-9095-4847828724F4}" type="pres">
      <dgm:prSet presAssocID="{C48EA9B0-9412-4644-854A-D894A6D96920}" presName="root" presStyleCnt="0"/>
      <dgm:spPr/>
    </dgm:pt>
    <dgm:pt modelId="{2AA3FBF0-5FC6-49B7-A107-07EA880BA3E8}" type="pres">
      <dgm:prSet presAssocID="{C48EA9B0-9412-4644-854A-D894A6D96920}" presName="rootComposite" presStyleCnt="0"/>
      <dgm:spPr/>
    </dgm:pt>
    <dgm:pt modelId="{A60F6D2D-D32B-49D8-BCC9-D0D7B73DA3D5}" type="pres">
      <dgm:prSet presAssocID="{C48EA9B0-9412-4644-854A-D894A6D96920}" presName="rootText" presStyleLbl="node1" presStyleIdx="4" presStyleCnt="5" custScaleX="120806" custScaleY="129088"/>
      <dgm:spPr/>
    </dgm:pt>
    <dgm:pt modelId="{B090C58D-8665-4F35-BE52-630561786A36}" type="pres">
      <dgm:prSet presAssocID="{C48EA9B0-9412-4644-854A-D894A6D96920}" presName="rootConnector" presStyleLbl="node1" presStyleIdx="4" presStyleCnt="5"/>
      <dgm:spPr/>
    </dgm:pt>
    <dgm:pt modelId="{8B056C41-C33F-4CB6-8194-99FC79F80EB8}" type="pres">
      <dgm:prSet presAssocID="{C48EA9B0-9412-4644-854A-D894A6D96920}" presName="childShape" presStyleCnt="0"/>
      <dgm:spPr/>
    </dgm:pt>
    <dgm:pt modelId="{86E772B9-41E7-4734-9289-ED74617B2DAF}" type="pres">
      <dgm:prSet presAssocID="{15F61337-0D65-494B-AA62-7D21510CB2C3}" presName="Name13" presStyleLbl="parChTrans1D2" presStyleIdx="19" presStyleCnt="22"/>
      <dgm:spPr/>
    </dgm:pt>
    <dgm:pt modelId="{40180D75-9532-47B2-B7D5-248821115CAA}" type="pres">
      <dgm:prSet presAssocID="{069E9BA0-9F32-4B3F-9543-592133DA5330}" presName="childText" presStyleLbl="bgAcc1" presStyleIdx="19" presStyleCnt="22" custScaleX="143910">
        <dgm:presLayoutVars>
          <dgm:bulletEnabled val="1"/>
        </dgm:presLayoutVars>
      </dgm:prSet>
      <dgm:spPr/>
    </dgm:pt>
    <dgm:pt modelId="{C82AB09E-0807-420B-B61E-35F47A911721}" type="pres">
      <dgm:prSet presAssocID="{6A92F4CF-6F4A-4159-B31C-F892D12273AB}" presName="Name13" presStyleLbl="parChTrans1D2" presStyleIdx="20" presStyleCnt="22"/>
      <dgm:spPr/>
    </dgm:pt>
    <dgm:pt modelId="{42A52DA9-1195-40A2-AB63-4E78C7AAEB70}" type="pres">
      <dgm:prSet presAssocID="{B34C78E0-D6BA-4430-B4BE-72FBDC502997}" presName="childText" presStyleLbl="bgAcc1" presStyleIdx="20" presStyleCnt="22" custScaleX="143910">
        <dgm:presLayoutVars>
          <dgm:bulletEnabled val="1"/>
        </dgm:presLayoutVars>
      </dgm:prSet>
      <dgm:spPr/>
    </dgm:pt>
    <dgm:pt modelId="{0B75BEAC-5A37-44B1-BE5C-E1D2EEAF2576}" type="pres">
      <dgm:prSet presAssocID="{D0F67097-ABA7-4B8D-A5FD-C7FCBA94FCCF}" presName="Name13" presStyleLbl="parChTrans1D2" presStyleIdx="21" presStyleCnt="22"/>
      <dgm:spPr/>
    </dgm:pt>
    <dgm:pt modelId="{A30E3093-C521-4A40-B197-8D9274EEC289}" type="pres">
      <dgm:prSet presAssocID="{67ED3283-4153-4AE7-9946-A68118579D78}" presName="childText" presStyleLbl="bgAcc1" presStyleIdx="21" presStyleCnt="22" custScaleX="143910">
        <dgm:presLayoutVars>
          <dgm:bulletEnabled val="1"/>
        </dgm:presLayoutVars>
      </dgm:prSet>
      <dgm:spPr/>
    </dgm:pt>
  </dgm:ptLst>
  <dgm:cxnLst>
    <dgm:cxn modelId="{0F45AA00-07C8-425F-832F-E8621DF9BB83}" type="presOf" srcId="{995DA5BB-AE71-4141-A2EB-DBBC32FEB407}" destId="{DEDA8C1F-A987-4845-B384-6FC98EF3D2E0}" srcOrd="0" destOrd="0" presId="urn:microsoft.com/office/officeart/2005/8/layout/hierarchy3"/>
    <dgm:cxn modelId="{78CCB001-A7E4-4677-B581-E71E61AF0AC5}" type="presOf" srcId="{53053874-591C-4C7F-9B56-D204CCCA7B16}" destId="{BC709AAF-0D97-433B-AA44-8685A18801E0}" srcOrd="0" destOrd="0" presId="urn:microsoft.com/office/officeart/2005/8/layout/hierarchy3"/>
    <dgm:cxn modelId="{042BC403-4962-4FD9-9CFB-F3548B713FE1}" type="presOf" srcId="{581F49FC-AEFF-44E6-A60B-3472D087C5F2}" destId="{A30751E8-838D-4088-A0D5-79B3E49FCEA9}" srcOrd="0" destOrd="0" presId="urn:microsoft.com/office/officeart/2005/8/layout/hierarchy3"/>
    <dgm:cxn modelId="{115D7807-A36C-4F54-88A3-2D4688BD7E9E}" type="presOf" srcId="{D3E98CF7-127F-4884-99A4-EFBC7B9A34E9}" destId="{AF90A7D7-20BA-4745-957F-16289F84DE8E}" srcOrd="0" destOrd="0" presId="urn:microsoft.com/office/officeart/2005/8/layout/hierarchy3"/>
    <dgm:cxn modelId="{2D8E6309-AE51-4975-8666-AED9A17B22DA}" type="presOf" srcId="{1AFAD087-8E16-4B39-AADB-29B28B8743FE}" destId="{5327A214-CF29-4081-8507-989EBD74C12D}" srcOrd="0" destOrd="0" presId="urn:microsoft.com/office/officeart/2005/8/layout/hierarchy3"/>
    <dgm:cxn modelId="{4A7ABD0A-2F35-431F-A473-9FB0D4102387}" type="presOf" srcId="{89E2583E-7A49-4C53-A104-AFBF91C72952}" destId="{C33371DA-D3D6-47C0-B8AB-B0FE681CCE99}" srcOrd="0" destOrd="0" presId="urn:microsoft.com/office/officeart/2005/8/layout/hierarchy3"/>
    <dgm:cxn modelId="{1A87E80B-A7CF-4A4F-AC8A-45DE6E49C299}" type="presOf" srcId="{B2705C7F-AF41-4327-B784-30717F997A15}" destId="{3E743FC1-AC29-4882-98C5-914A9E889F82}" srcOrd="0" destOrd="0" presId="urn:microsoft.com/office/officeart/2005/8/layout/hierarchy3"/>
    <dgm:cxn modelId="{6C34590E-E6AD-4491-A4FC-E4026F4DCE89}" srcId="{BFCD5AE6-6D91-423E-BABC-2020A1589469}" destId="{7FBD94B2-E62C-48B9-A567-2F9A66E92E42}" srcOrd="3" destOrd="0" parTransId="{7A354371-80AE-4C1F-B90C-6E8FA0CF5E23}" sibTransId="{5F8F4E64-E653-4EA3-9D31-04435C5B82F4}"/>
    <dgm:cxn modelId="{5B782C0F-0B95-4840-98F4-9E5154415C4F}" srcId="{12360BA3-4077-46A5-AAA8-A935E35D9223}" destId="{249396D4-CF3B-4663-8FDC-38B12C25670A}" srcOrd="0" destOrd="0" parTransId="{581F49FC-AEFF-44E6-A60B-3472D087C5F2}" sibTransId="{4BF54E3E-387E-4A42-8984-1FCE05770688}"/>
    <dgm:cxn modelId="{06026711-FEF8-4E1A-88E2-F45A9B5CC6E3}" srcId="{C48EA9B0-9412-4644-854A-D894A6D96920}" destId="{069E9BA0-9F32-4B3F-9543-592133DA5330}" srcOrd="0" destOrd="0" parTransId="{15F61337-0D65-494B-AA62-7D21510CB2C3}" sibTransId="{EB6B9D3D-298E-40BE-940F-FF39BC779498}"/>
    <dgm:cxn modelId="{20291613-4D14-4A6B-A068-77AD1FBFC1E9}" type="presOf" srcId="{069E9BA0-9F32-4B3F-9543-592133DA5330}" destId="{40180D75-9532-47B2-B7D5-248821115CAA}" srcOrd="0" destOrd="0" presId="urn:microsoft.com/office/officeart/2005/8/layout/hierarchy3"/>
    <dgm:cxn modelId="{FDE4B31A-14BB-4A22-AF45-98ABF4C47C0C}" type="presOf" srcId="{E4B350F0-866D-4C94-B151-76DDDB08D674}" destId="{49CE0DDE-CEC2-4050-B315-4199FB64EE8A}" srcOrd="0" destOrd="0" presId="urn:microsoft.com/office/officeart/2005/8/layout/hierarchy3"/>
    <dgm:cxn modelId="{23DE911E-8336-4CD0-94E2-4EA3E1942281}" type="presOf" srcId="{B34C78E0-D6BA-4430-B4BE-72FBDC502997}" destId="{42A52DA9-1195-40A2-AB63-4E78C7AAEB70}" srcOrd="0" destOrd="0" presId="urn:microsoft.com/office/officeart/2005/8/layout/hierarchy3"/>
    <dgm:cxn modelId="{F4997A20-D7EC-4F8A-B725-35CB8F3369EC}" srcId="{6A1A29B6-02D4-46AE-BC29-921CA59EB472}" destId="{62147F0D-B9CA-4768-988E-AD44F291800E}" srcOrd="4" destOrd="0" parTransId="{B2705C7F-AF41-4327-B784-30717F997A15}" sibTransId="{FEBD111A-8810-4348-8DDA-B1D8999D2C5E}"/>
    <dgm:cxn modelId="{D977D721-5ACA-4521-BB83-59E383011DE8}" type="presOf" srcId="{DFA3522B-3236-475B-B2AF-11A9E2DB8F1F}" destId="{057B01CA-CEA9-4509-A129-BD261AF70BB0}" srcOrd="0" destOrd="0" presId="urn:microsoft.com/office/officeart/2005/8/layout/hierarchy3"/>
    <dgm:cxn modelId="{7B323422-4675-44FE-A01A-A6D1155D9058}" srcId="{6A1A29B6-02D4-46AE-BC29-921CA59EB472}" destId="{89E2583E-7A49-4C53-A104-AFBF91C72952}" srcOrd="0" destOrd="0" parTransId="{247E1306-BD3E-4CE8-B857-CA88476B4611}" sibTransId="{CD80B813-636C-4D57-B9C2-1EFD64665020}"/>
    <dgm:cxn modelId="{43416827-8FEE-4E24-94D8-137A9AD35CE8}" type="presOf" srcId="{249396D4-CF3B-4663-8FDC-38B12C25670A}" destId="{FE2C7EC9-C3B7-480A-B1E3-A47978B6A282}" srcOrd="0" destOrd="0" presId="urn:microsoft.com/office/officeart/2005/8/layout/hierarchy3"/>
    <dgm:cxn modelId="{D5F20628-C01C-4083-AA7C-BDF719FD05C3}" type="presOf" srcId="{12360BA3-4077-46A5-AAA8-A935E35D9223}" destId="{CF96F3BF-0C5F-44C0-8956-A7204BBC3C8D}" srcOrd="1" destOrd="0" presId="urn:microsoft.com/office/officeart/2005/8/layout/hierarchy3"/>
    <dgm:cxn modelId="{76478E2F-26B1-44E6-A6AC-AB51F986C857}" type="presOf" srcId="{8BF20140-0729-400D-B7AA-898553073494}" destId="{3D1B1EC6-56D6-4EF5-A545-5B46E33D5829}" srcOrd="0" destOrd="0" presId="urn:microsoft.com/office/officeart/2005/8/layout/hierarchy3"/>
    <dgm:cxn modelId="{2F006C31-8F9C-4143-870E-2A5591571BC4}" type="presOf" srcId="{12360BA3-4077-46A5-AAA8-A935E35D9223}" destId="{0AC1D777-D6C1-4499-9F9E-5C628A562371}" srcOrd="0" destOrd="0" presId="urn:microsoft.com/office/officeart/2005/8/layout/hierarchy3"/>
    <dgm:cxn modelId="{46E99332-115F-4987-8516-A9CE3F94A1C4}" srcId="{BFCD5AE6-6D91-423E-BABC-2020A1589469}" destId="{1A31537C-ED81-41FA-A556-B3607AE5267A}" srcOrd="1" destOrd="0" parTransId="{E4B6B434-8976-4C6D-95D9-8EE8377CEA46}" sibTransId="{D9CBC8D2-BF1E-4124-AA2C-6FDFCF48D97E}"/>
    <dgm:cxn modelId="{1F64CC32-157B-41CE-AB0A-9C28E005159A}" type="presOf" srcId="{E7226C53-9204-410C-BA40-220998952B8A}" destId="{09FA8AEB-575F-474A-A27E-A98E57A91740}" srcOrd="0" destOrd="0" presId="urn:microsoft.com/office/officeart/2005/8/layout/hierarchy3"/>
    <dgm:cxn modelId="{0A18CC34-F08C-441D-AA13-349518E7E18F}" type="presOf" srcId="{7DCE654A-1E85-4BD6-8224-B6F1B8F334B4}" destId="{7618F354-03E8-4CCB-89A8-378FC66C5E89}" srcOrd="0" destOrd="0" presId="urn:microsoft.com/office/officeart/2005/8/layout/hierarchy3"/>
    <dgm:cxn modelId="{E216BA35-DB21-4A3D-B4BC-2718236BDA0F}" type="presOf" srcId="{C48EA9B0-9412-4644-854A-D894A6D96920}" destId="{A60F6D2D-D32B-49D8-BCC9-D0D7B73DA3D5}" srcOrd="0" destOrd="0" presId="urn:microsoft.com/office/officeart/2005/8/layout/hierarchy3"/>
    <dgm:cxn modelId="{F4CFE735-2A18-4E64-A8F5-E4959EB3500E}" srcId="{03B59892-1C4C-4897-A456-2BD8BF3191D7}" destId="{7D238EDE-46AB-4254-B305-388C0221AD4C}" srcOrd="3" destOrd="0" parTransId="{225E3B39-6DC7-45A5-8F0F-2FC98556E40D}" sibTransId="{DFA1D1CB-6187-4321-80CA-CA22A8207C5E}"/>
    <dgm:cxn modelId="{7B381438-432D-4BB7-A58B-9AC071B61DA4}" srcId="{BFCD5AE6-6D91-423E-BABC-2020A1589469}" destId="{E4B350F0-866D-4C94-B151-76DDDB08D674}" srcOrd="2" destOrd="0" parTransId="{5C992850-4AE6-4F13-BC9D-042C10D9CD13}" sibTransId="{604E2547-E719-45F2-B2A0-5E49801B9FA4}"/>
    <dgm:cxn modelId="{E9ADF539-46F7-4CD8-97BC-1B178A4F4B84}" srcId="{995DA5BB-AE71-4141-A2EB-DBBC32FEB407}" destId="{6A1A29B6-02D4-46AE-BC29-921CA59EB472}" srcOrd="3" destOrd="0" parTransId="{F8A15402-9A9C-43A7-8BB5-A2111B2F867B}" sibTransId="{E05AEAFF-0F21-4087-9AC0-DACB97D9E9AE}"/>
    <dgm:cxn modelId="{779B613A-1CC8-43DA-904A-781B97169660}" srcId="{03B59892-1C4C-4897-A456-2BD8BF3191D7}" destId="{A4296726-59B0-4829-9840-856D1012271D}" srcOrd="0" destOrd="0" parTransId="{8E83BF21-7FB2-455E-A65E-6D411E6ABD18}" sibTransId="{FE984126-513B-410D-BB33-A68769414914}"/>
    <dgm:cxn modelId="{2A2C9A3A-E929-4A10-9B30-D87CB2AF6E91}" type="presOf" srcId="{C48EA9B0-9412-4644-854A-D894A6D96920}" destId="{B090C58D-8665-4F35-BE52-630561786A36}" srcOrd="1" destOrd="0" presId="urn:microsoft.com/office/officeart/2005/8/layout/hierarchy3"/>
    <dgm:cxn modelId="{A41E203F-62DE-469D-A71F-578CD01032F7}" type="presOf" srcId="{6A1A29B6-02D4-46AE-BC29-921CA59EB472}" destId="{6E963712-C0A4-4684-AF20-B28CE5502F19}" srcOrd="0" destOrd="0" presId="urn:microsoft.com/office/officeart/2005/8/layout/hierarchy3"/>
    <dgm:cxn modelId="{1B79CA41-6BD8-49AC-A4D6-95247FFD8F8D}" type="presOf" srcId="{22A27C5A-C670-4111-B116-0A4427E54D3D}" destId="{636D4374-3630-49E8-A30B-D84E8FDAACE8}" srcOrd="0" destOrd="0" presId="urn:microsoft.com/office/officeart/2005/8/layout/hierarchy3"/>
    <dgm:cxn modelId="{C2290663-7AAE-4E7F-87EE-A4D8E570A7E9}" type="presOf" srcId="{459913E4-AA75-415D-B740-7DB0C85272A8}" destId="{3090D77C-F584-4320-AB68-262166B63A44}" srcOrd="0" destOrd="0" presId="urn:microsoft.com/office/officeart/2005/8/layout/hierarchy3"/>
    <dgm:cxn modelId="{2205A663-EEF2-46FA-8F1D-6D902E456058}" srcId="{C48EA9B0-9412-4644-854A-D894A6D96920}" destId="{67ED3283-4153-4AE7-9946-A68118579D78}" srcOrd="2" destOrd="0" parTransId="{D0F67097-ABA7-4B8D-A5FD-C7FCBA94FCCF}" sibTransId="{A9FD14D5-2D45-497E-B184-04AD766F2899}"/>
    <dgm:cxn modelId="{07B92164-9A86-4D49-AF58-CCB1617C4F3D}" srcId="{03B59892-1C4C-4897-A456-2BD8BF3191D7}" destId="{459913E4-AA75-415D-B740-7DB0C85272A8}" srcOrd="1" destOrd="0" parTransId="{6080F3F8-7197-452A-853C-2AF8FD478406}" sibTransId="{1E5C29EA-7690-46F1-A379-7494A7D88FC6}"/>
    <dgm:cxn modelId="{A46D5246-5639-46CD-AE88-937D7E76DA39}" type="presOf" srcId="{1A31537C-ED81-41FA-A556-B3607AE5267A}" destId="{7F672BC6-F9F5-47EB-9A38-B3C09541597C}" srcOrd="0" destOrd="0" presId="urn:microsoft.com/office/officeart/2005/8/layout/hierarchy3"/>
    <dgm:cxn modelId="{8428EA4A-75D9-41DB-8469-3A9D780D1137}" srcId="{BFCD5AE6-6D91-423E-BABC-2020A1589469}" destId="{765A492E-2E11-48FB-A85A-E96B51EFDD81}" srcOrd="0" destOrd="0" parTransId="{D3E98CF7-127F-4884-99A4-EFBC7B9A34E9}" sibTransId="{8EF0D517-82A3-467B-BEBD-6222B1C26B05}"/>
    <dgm:cxn modelId="{1D7E264B-788C-4475-8CEF-F86BDEB5EC50}" type="presOf" srcId="{6080F3F8-7197-452A-853C-2AF8FD478406}" destId="{1FB50BC9-88E7-472B-8928-1FE8C92321E5}" srcOrd="0" destOrd="0" presId="urn:microsoft.com/office/officeart/2005/8/layout/hierarchy3"/>
    <dgm:cxn modelId="{CAA4776C-C39A-4FF8-86CE-1D902F08BB89}" type="presOf" srcId="{35AC4173-FB6C-46F0-AD71-AFC2A393443D}" destId="{8CDE5401-5DEE-48A7-8612-180666AFDA29}" srcOrd="0" destOrd="0" presId="urn:microsoft.com/office/officeart/2005/8/layout/hierarchy3"/>
    <dgm:cxn modelId="{9FC0C34E-B84E-45F7-8B6F-9CD9C12C6639}" srcId="{12360BA3-4077-46A5-AAA8-A935E35D9223}" destId="{28D78735-D9E6-48DE-A39C-20CAE005C73B}" srcOrd="4" destOrd="0" parTransId="{22A27C5A-C670-4111-B116-0A4427E54D3D}" sibTransId="{0E847276-C4F9-4A8D-8040-EBDC5759823C}"/>
    <dgm:cxn modelId="{0F066D6F-A51C-425B-B089-2302F8F261C3}" type="presOf" srcId="{225E3B39-6DC7-45A5-8F0F-2FC98556E40D}" destId="{1B1D1585-94A0-461A-BCEA-49037BF5AAA1}" srcOrd="0" destOrd="0" presId="urn:microsoft.com/office/officeart/2005/8/layout/hierarchy3"/>
    <dgm:cxn modelId="{6B2E8F4F-A885-4BE4-B836-7609D1B27639}" srcId="{995DA5BB-AE71-4141-A2EB-DBBC32FEB407}" destId="{C48EA9B0-9412-4644-854A-D894A6D96920}" srcOrd="4" destOrd="0" parTransId="{0F49A094-08F3-4491-A08F-FDF1E032640D}" sibTransId="{E72F8D82-FD3E-41FE-A85A-A59E7854862E}"/>
    <dgm:cxn modelId="{2AF8C750-8FB9-4399-9701-4C8EECB91249}" type="presOf" srcId="{8E83BF21-7FB2-455E-A65E-6D411E6ABD18}" destId="{454D1D0D-9789-49C3-828E-409B905B9DE4}" srcOrd="0" destOrd="0" presId="urn:microsoft.com/office/officeart/2005/8/layout/hierarchy3"/>
    <dgm:cxn modelId="{AF686352-1507-44B4-B69A-BB7EF9C1CA21}" type="presOf" srcId="{3BFA3BCF-47C1-4CE5-852F-81294AD0BE62}" destId="{3AC7BFE3-2AB3-4DF9-9075-640327127DCC}" srcOrd="0" destOrd="0" presId="urn:microsoft.com/office/officeart/2005/8/layout/hierarchy3"/>
    <dgm:cxn modelId="{9A745672-C1E4-465F-A949-E229CDC3777A}" type="presOf" srcId="{D0F67097-ABA7-4B8D-A5FD-C7FCBA94FCCF}" destId="{0B75BEAC-5A37-44B1-BE5C-E1D2EEAF2576}" srcOrd="0" destOrd="0" presId="urn:microsoft.com/office/officeart/2005/8/layout/hierarchy3"/>
    <dgm:cxn modelId="{D1A7997B-0DCF-488E-9F9B-7CBCD410116F}" type="presOf" srcId="{7FBD94B2-E62C-48B9-A567-2F9A66E92E42}" destId="{6955229B-AEF2-48EB-8442-A462D0C1EC8E}" srcOrd="0" destOrd="0" presId="urn:microsoft.com/office/officeart/2005/8/layout/hierarchy3"/>
    <dgm:cxn modelId="{4DEDB57E-B6C3-48CE-BDF7-ED2B6C4D5C85}" srcId="{995DA5BB-AE71-4141-A2EB-DBBC32FEB407}" destId="{BFCD5AE6-6D91-423E-BABC-2020A1589469}" srcOrd="2" destOrd="0" parTransId="{68352353-CACC-432F-A967-41DB95435E3D}" sibTransId="{347F93BD-286A-489F-B755-D05B4417D4FC}"/>
    <dgm:cxn modelId="{6E2B7980-F55F-45EB-AF93-E5A669D4D3EA}" type="presOf" srcId="{62147F0D-B9CA-4768-988E-AD44F291800E}" destId="{4D46F3DC-C80E-4895-B22C-60F43F0CAC1A}" srcOrd="0" destOrd="0" presId="urn:microsoft.com/office/officeart/2005/8/layout/hierarchy3"/>
    <dgm:cxn modelId="{193EB183-4FC7-40AE-B295-9E6B894B3315}" srcId="{6A1A29B6-02D4-46AE-BC29-921CA59EB472}" destId="{7237F6D5-4EF1-4502-9765-521CCD8661FD}" srcOrd="2" destOrd="0" parTransId="{1494FA0E-7BD4-4356-A15C-12321E33C0D4}" sibTransId="{021F6AB6-A43B-4F39-9D04-A4962801FE05}"/>
    <dgm:cxn modelId="{2FCDC785-099A-407C-B3F1-4158B4677868}" srcId="{03B59892-1C4C-4897-A456-2BD8BF3191D7}" destId="{E7226C53-9204-410C-BA40-220998952B8A}" srcOrd="2" destOrd="0" parTransId="{F6246014-83E1-46E0-83C0-F040E3427160}" sibTransId="{DC7C7F9E-7DBD-49B7-A2F7-3DC98F19D0B7}"/>
    <dgm:cxn modelId="{BBAE0787-0FE9-42D2-AEB6-6CCA0D742D24}" type="presOf" srcId="{C5CEF8E4-DE04-4E63-8282-67AF5497C71F}" destId="{CF597347-7BD7-4588-9556-FD1E12CC3C69}" srcOrd="0" destOrd="0" presId="urn:microsoft.com/office/officeart/2005/8/layout/hierarchy3"/>
    <dgm:cxn modelId="{5BCB1688-F545-4F27-8DF3-169012DC75D5}" type="presOf" srcId="{5C992850-4AE6-4F13-BC9D-042C10D9CD13}" destId="{D261D350-825F-44FD-BD4C-61D209BD8AA2}" srcOrd="0" destOrd="0" presId="urn:microsoft.com/office/officeart/2005/8/layout/hierarchy3"/>
    <dgm:cxn modelId="{860E1F8C-1A0F-48D1-841C-F1858F566B52}" type="presOf" srcId="{765A492E-2E11-48FB-A85A-E96B51EFDD81}" destId="{A0EBCB94-8E58-42BB-8C02-C4D6FE9190DD}" srcOrd="0" destOrd="0" presId="urn:microsoft.com/office/officeart/2005/8/layout/hierarchy3"/>
    <dgm:cxn modelId="{30CE6991-67C1-4282-9E98-FCDED3026DA6}" type="presOf" srcId="{67ED3283-4153-4AE7-9946-A68118579D78}" destId="{A30E3093-C521-4A40-B197-8D9274EEC289}" srcOrd="0" destOrd="0" presId="urn:microsoft.com/office/officeart/2005/8/layout/hierarchy3"/>
    <dgm:cxn modelId="{84155492-E50B-44E5-9177-94E892BCB469}" type="presOf" srcId="{7A354371-80AE-4C1F-B90C-6E8FA0CF5E23}" destId="{1278454F-8CC2-4079-8132-53F78C19A5B8}" srcOrd="0" destOrd="0" presId="urn:microsoft.com/office/officeart/2005/8/layout/hierarchy3"/>
    <dgm:cxn modelId="{15DFD597-82F0-4533-925B-C207F82EDD26}" type="presOf" srcId="{6A92F4CF-6F4A-4159-B31C-F892D12273AB}" destId="{C82AB09E-0807-420B-B61E-35F47A911721}" srcOrd="0" destOrd="0" presId="urn:microsoft.com/office/officeart/2005/8/layout/hierarchy3"/>
    <dgm:cxn modelId="{90896198-7768-4CEA-A0FD-5E2FE07E6D32}" type="presOf" srcId="{1494FA0E-7BD4-4356-A15C-12321E33C0D4}" destId="{42A0EBBB-CE62-4B5B-995E-157BC9ACEE2F}" srcOrd="0" destOrd="0" presId="urn:microsoft.com/office/officeart/2005/8/layout/hierarchy3"/>
    <dgm:cxn modelId="{82D097A2-7108-4CEB-A423-61AB7A98F5E3}" srcId="{6A1A29B6-02D4-46AE-BC29-921CA59EB472}" destId="{DFA3522B-3236-475B-B2AF-11A9E2DB8F1F}" srcOrd="3" destOrd="0" parTransId="{8BF20140-0729-400D-B7AA-898553073494}" sibTransId="{DDE626E6-907A-49EE-862E-0D4D44D56B2F}"/>
    <dgm:cxn modelId="{0219DFA6-036C-4250-837D-7196F7A7B569}" type="presOf" srcId="{03B59892-1C4C-4897-A456-2BD8BF3191D7}" destId="{529E01C6-22E7-40C4-99E8-07A0A813D9CE}" srcOrd="0" destOrd="0" presId="urn:microsoft.com/office/officeart/2005/8/layout/hierarchy3"/>
    <dgm:cxn modelId="{01B22AAA-EF4E-4D7F-A51B-4674D32EF752}" type="presOf" srcId="{CD1F65D8-AD4E-4493-A04B-75769A1E4A18}" destId="{7DB147A9-E109-4840-BC59-271610A7AAD8}" srcOrd="0" destOrd="0" presId="urn:microsoft.com/office/officeart/2005/8/layout/hierarchy3"/>
    <dgm:cxn modelId="{7A691EB1-E90F-4D9D-9522-72E7AC0E68B9}" type="presOf" srcId="{A4296726-59B0-4829-9840-856D1012271D}" destId="{2E709289-6AF0-401B-A194-88598F8D41C6}" srcOrd="0" destOrd="0" presId="urn:microsoft.com/office/officeart/2005/8/layout/hierarchy3"/>
    <dgm:cxn modelId="{00637CB2-7E8E-418B-9C7D-68C0E31CFFEE}" srcId="{03B59892-1C4C-4897-A456-2BD8BF3191D7}" destId="{1AFAD087-8E16-4B39-AADB-29B28B8743FE}" srcOrd="4" destOrd="0" parTransId="{C5CEF8E4-DE04-4E63-8282-67AF5497C71F}" sibTransId="{82FC3DA5-A39E-404A-9026-AAD8DAA3DCB9}"/>
    <dgm:cxn modelId="{A1474FB3-8C72-4374-901C-AA302DDF9A40}" type="presOf" srcId="{03B59892-1C4C-4897-A456-2BD8BF3191D7}" destId="{484C1547-6048-4DEA-BCD7-0270A430A743}" srcOrd="1" destOrd="0" presId="urn:microsoft.com/office/officeart/2005/8/layout/hierarchy3"/>
    <dgm:cxn modelId="{238485B3-2348-45F1-BE48-DD6735840DAD}" type="presOf" srcId="{28D78735-D9E6-48DE-A39C-20CAE005C73B}" destId="{1CD9940A-E19E-4E05-B135-7A042B7587E5}" srcOrd="0" destOrd="0" presId="urn:microsoft.com/office/officeart/2005/8/layout/hierarchy3"/>
    <dgm:cxn modelId="{B4754FBE-68F2-41EC-A8AD-EBDE997539DA}" type="presOf" srcId="{F6246014-83E1-46E0-83C0-F040E3427160}" destId="{7A74B421-6B00-43DD-889F-459FB7DA95B1}" srcOrd="0" destOrd="0" presId="urn:microsoft.com/office/officeart/2005/8/layout/hierarchy3"/>
    <dgm:cxn modelId="{6F3E65BF-817B-40C3-A086-4A5ECF7F567C}" srcId="{C48EA9B0-9412-4644-854A-D894A6D96920}" destId="{B34C78E0-D6BA-4430-B4BE-72FBDC502997}" srcOrd="1" destOrd="0" parTransId="{6A92F4CF-6F4A-4159-B31C-F892D12273AB}" sibTransId="{108E3A01-6EB0-4538-A096-C626D36293BB}"/>
    <dgm:cxn modelId="{B8CA76C0-4944-4007-A843-3A40BCF59165}" type="presOf" srcId="{BFCD5AE6-6D91-423E-BABC-2020A1589469}" destId="{69F1C6C3-81F1-4F72-BD6A-F0BFD4F7072D}" srcOrd="1" destOrd="0" presId="urn:microsoft.com/office/officeart/2005/8/layout/hierarchy3"/>
    <dgm:cxn modelId="{F5577AC2-05F4-40BB-9BBD-2AAE0A06D300}" type="presOf" srcId="{E7ACCDD3-96FE-4FC8-9553-F002DB122E87}" destId="{29AC25ED-95E6-4032-A01B-BE0E1D737F5C}" srcOrd="0" destOrd="0" presId="urn:microsoft.com/office/officeart/2005/8/layout/hierarchy3"/>
    <dgm:cxn modelId="{0D587AC4-15C3-42C1-BFEA-86B8E30FC3FF}" type="presOf" srcId="{BFCD5AE6-6D91-423E-BABC-2020A1589469}" destId="{53D03A94-C63C-47DA-9B80-EC9962E03C9B}" srcOrd="0" destOrd="0" presId="urn:microsoft.com/office/officeart/2005/8/layout/hierarchy3"/>
    <dgm:cxn modelId="{A0F6ACC4-9BAE-4ABF-88C6-5B36F6BD894E}" type="presOf" srcId="{15F61337-0D65-494B-AA62-7D21510CB2C3}" destId="{86E772B9-41E7-4734-9289-ED74617B2DAF}" srcOrd="0" destOrd="0" presId="urn:microsoft.com/office/officeart/2005/8/layout/hierarchy3"/>
    <dgm:cxn modelId="{81FD76C7-53EC-4231-9628-A15173687550}" srcId="{6A1A29B6-02D4-46AE-BC29-921CA59EB472}" destId="{3BFA3BCF-47C1-4CE5-852F-81294AD0BE62}" srcOrd="1" destOrd="0" parTransId="{35AC4173-FB6C-46F0-AD71-AFC2A393443D}" sibTransId="{6EAD78BE-C55B-43FA-BDD6-F183540CF82A}"/>
    <dgm:cxn modelId="{D2293ACC-BC5F-401B-975B-F8EA26438AF5}" srcId="{12360BA3-4077-46A5-AAA8-A935E35D9223}" destId="{3D773F7A-98DA-4B80-9C39-74E5B3C6E076}" srcOrd="3" destOrd="0" parTransId="{4423C043-CE0C-4F47-A80A-17379AD5DD66}" sibTransId="{6B88987B-BF6F-4BAA-A2C9-C1A62E566A1A}"/>
    <dgm:cxn modelId="{913A7EDF-9AAB-463B-83E8-A166CE4C2BF8}" type="presOf" srcId="{E4B6B434-8976-4C6D-95D9-8EE8377CEA46}" destId="{1F9BEC2E-AF03-40EC-BE73-6AD1D9909ABA}" srcOrd="0" destOrd="0" presId="urn:microsoft.com/office/officeart/2005/8/layout/hierarchy3"/>
    <dgm:cxn modelId="{B8B68CE2-222F-46C6-A230-6997E63EC3E1}" type="presOf" srcId="{7D238EDE-46AB-4254-B305-388C0221AD4C}" destId="{074F0ED7-B2C6-4F8E-BD97-E73D8E546F81}" srcOrd="0" destOrd="0" presId="urn:microsoft.com/office/officeart/2005/8/layout/hierarchy3"/>
    <dgm:cxn modelId="{869D21EA-1DB9-41FB-99BC-7F2F7D81B839}" srcId="{12360BA3-4077-46A5-AAA8-A935E35D9223}" destId="{7DCE654A-1E85-4BD6-8224-B6F1B8F334B4}" srcOrd="2" destOrd="0" parTransId="{E7ACCDD3-96FE-4FC8-9553-F002DB122E87}" sibTransId="{30CF2F8F-C40C-41B3-AFE2-ADAA2C91A9B5}"/>
    <dgm:cxn modelId="{7B3F2FEA-915A-4E84-996F-DEEFCE05B6BC}" srcId="{12360BA3-4077-46A5-AAA8-A935E35D9223}" destId="{CD1F65D8-AD4E-4493-A04B-75769A1E4A18}" srcOrd="1" destOrd="0" parTransId="{53053874-591C-4C7F-9B56-D204CCCA7B16}" sibTransId="{1B0BDB85-51EF-47C6-886D-FF2684BB2967}"/>
    <dgm:cxn modelId="{865B3DEA-7398-4805-BF1F-F5F4264DBFE4}" type="presOf" srcId="{6A1A29B6-02D4-46AE-BC29-921CA59EB472}" destId="{9C72A2D1-BA05-4EF0-B9E0-308B018A5858}" srcOrd="1" destOrd="0" presId="urn:microsoft.com/office/officeart/2005/8/layout/hierarchy3"/>
    <dgm:cxn modelId="{9BC979EE-E89B-43BC-9BC7-A0C1052DD1CB}" srcId="{995DA5BB-AE71-4141-A2EB-DBBC32FEB407}" destId="{03B59892-1C4C-4897-A456-2BD8BF3191D7}" srcOrd="0" destOrd="0" parTransId="{DB458647-0A38-4FC7-B404-A628637224D6}" sibTransId="{0E560746-5C97-488A-A262-86ED0CAD0B70}"/>
    <dgm:cxn modelId="{8B205AEE-FB09-472E-9610-A7E3BA1D7DDB}" type="presOf" srcId="{7237F6D5-4EF1-4502-9765-521CCD8661FD}" destId="{F5A94824-0315-4570-B0A0-89B5F3BBE824}" srcOrd="0" destOrd="0" presId="urn:microsoft.com/office/officeart/2005/8/layout/hierarchy3"/>
    <dgm:cxn modelId="{143E91F7-2714-442D-BD8A-A75B48526FE9}" type="presOf" srcId="{247E1306-BD3E-4CE8-B857-CA88476B4611}" destId="{FDD54DA8-8706-4EEB-8F4A-1BBF6F7D8399}" srcOrd="0" destOrd="0" presId="urn:microsoft.com/office/officeart/2005/8/layout/hierarchy3"/>
    <dgm:cxn modelId="{4AD29CFC-2958-4183-8407-FB7A586103E7}" type="presOf" srcId="{3D773F7A-98DA-4B80-9C39-74E5B3C6E076}" destId="{5845C9CE-210F-4C37-AB26-26B051831AD8}" srcOrd="0" destOrd="0" presId="urn:microsoft.com/office/officeart/2005/8/layout/hierarchy3"/>
    <dgm:cxn modelId="{D951A3FE-BC64-4B5C-B2D7-73CE3CCF16C8}" srcId="{995DA5BB-AE71-4141-A2EB-DBBC32FEB407}" destId="{12360BA3-4077-46A5-AAA8-A935E35D9223}" srcOrd="1" destOrd="0" parTransId="{242D80EB-B199-4C2D-B918-B4F152195047}" sibTransId="{0A90A584-1090-427A-B235-5E7F01A7269C}"/>
    <dgm:cxn modelId="{137287FF-EAE7-4BFC-A69F-329962C6D522}" type="presOf" srcId="{4423C043-CE0C-4F47-A80A-17379AD5DD66}" destId="{79BFA41E-2D52-4872-9E30-418DDCE7BD4A}" srcOrd="0" destOrd="0" presId="urn:microsoft.com/office/officeart/2005/8/layout/hierarchy3"/>
    <dgm:cxn modelId="{B85A206C-C427-41CD-8989-4995B9037BA9}" type="presParOf" srcId="{DEDA8C1F-A987-4845-B384-6FC98EF3D2E0}" destId="{A7C30A89-8580-4BFC-9D40-6ACE38F1144C}" srcOrd="0" destOrd="0" presId="urn:microsoft.com/office/officeart/2005/8/layout/hierarchy3"/>
    <dgm:cxn modelId="{FC19410A-0FF5-4341-9EB4-463BEC024959}" type="presParOf" srcId="{A7C30A89-8580-4BFC-9D40-6ACE38F1144C}" destId="{3880FB99-03DA-4511-81D2-AA2E113F1B43}" srcOrd="0" destOrd="0" presId="urn:microsoft.com/office/officeart/2005/8/layout/hierarchy3"/>
    <dgm:cxn modelId="{0F8C13DC-7019-4B2E-97E3-4528F5B9787B}" type="presParOf" srcId="{3880FB99-03DA-4511-81D2-AA2E113F1B43}" destId="{529E01C6-22E7-40C4-99E8-07A0A813D9CE}" srcOrd="0" destOrd="0" presId="urn:microsoft.com/office/officeart/2005/8/layout/hierarchy3"/>
    <dgm:cxn modelId="{0D4858F4-69E9-4C92-876B-DF28C5DECBA2}" type="presParOf" srcId="{3880FB99-03DA-4511-81D2-AA2E113F1B43}" destId="{484C1547-6048-4DEA-BCD7-0270A430A743}" srcOrd="1" destOrd="0" presId="urn:microsoft.com/office/officeart/2005/8/layout/hierarchy3"/>
    <dgm:cxn modelId="{6E3E2F50-C4E9-4520-86EB-CC4DBC2069F6}" type="presParOf" srcId="{A7C30A89-8580-4BFC-9D40-6ACE38F1144C}" destId="{9F4E8A66-F7F6-4D24-BE36-3847EA93E366}" srcOrd="1" destOrd="0" presId="urn:microsoft.com/office/officeart/2005/8/layout/hierarchy3"/>
    <dgm:cxn modelId="{83146F7B-9651-4062-973E-518F3CF59C32}" type="presParOf" srcId="{9F4E8A66-F7F6-4D24-BE36-3847EA93E366}" destId="{454D1D0D-9789-49C3-828E-409B905B9DE4}" srcOrd="0" destOrd="0" presId="urn:microsoft.com/office/officeart/2005/8/layout/hierarchy3"/>
    <dgm:cxn modelId="{AB46B698-4C38-43E6-B2C9-77F929E0C415}" type="presParOf" srcId="{9F4E8A66-F7F6-4D24-BE36-3847EA93E366}" destId="{2E709289-6AF0-401B-A194-88598F8D41C6}" srcOrd="1" destOrd="0" presId="urn:microsoft.com/office/officeart/2005/8/layout/hierarchy3"/>
    <dgm:cxn modelId="{EBF37575-72C4-488F-8AFE-CB70C3C464E3}" type="presParOf" srcId="{9F4E8A66-F7F6-4D24-BE36-3847EA93E366}" destId="{1FB50BC9-88E7-472B-8928-1FE8C92321E5}" srcOrd="2" destOrd="0" presId="urn:microsoft.com/office/officeart/2005/8/layout/hierarchy3"/>
    <dgm:cxn modelId="{573C3BE7-72B8-4C74-ABB9-012C215C2C7A}" type="presParOf" srcId="{9F4E8A66-F7F6-4D24-BE36-3847EA93E366}" destId="{3090D77C-F584-4320-AB68-262166B63A44}" srcOrd="3" destOrd="0" presId="urn:microsoft.com/office/officeart/2005/8/layout/hierarchy3"/>
    <dgm:cxn modelId="{290FAC4B-9037-4394-8326-3C11C2F1B533}" type="presParOf" srcId="{9F4E8A66-F7F6-4D24-BE36-3847EA93E366}" destId="{7A74B421-6B00-43DD-889F-459FB7DA95B1}" srcOrd="4" destOrd="0" presId="urn:microsoft.com/office/officeart/2005/8/layout/hierarchy3"/>
    <dgm:cxn modelId="{68FA7CA3-EFC6-4078-A1CC-94B23333F169}" type="presParOf" srcId="{9F4E8A66-F7F6-4D24-BE36-3847EA93E366}" destId="{09FA8AEB-575F-474A-A27E-A98E57A91740}" srcOrd="5" destOrd="0" presId="urn:microsoft.com/office/officeart/2005/8/layout/hierarchy3"/>
    <dgm:cxn modelId="{B49CC842-AAB3-4B8F-9F0E-79BD5D46CD95}" type="presParOf" srcId="{9F4E8A66-F7F6-4D24-BE36-3847EA93E366}" destId="{1B1D1585-94A0-461A-BCEA-49037BF5AAA1}" srcOrd="6" destOrd="0" presId="urn:microsoft.com/office/officeart/2005/8/layout/hierarchy3"/>
    <dgm:cxn modelId="{A22B729F-90EB-43A3-B449-915FF44D69CD}" type="presParOf" srcId="{9F4E8A66-F7F6-4D24-BE36-3847EA93E366}" destId="{074F0ED7-B2C6-4F8E-BD97-E73D8E546F81}" srcOrd="7" destOrd="0" presId="urn:microsoft.com/office/officeart/2005/8/layout/hierarchy3"/>
    <dgm:cxn modelId="{DB5F43AF-D869-45EB-A3EB-85FD9FD7C33C}" type="presParOf" srcId="{9F4E8A66-F7F6-4D24-BE36-3847EA93E366}" destId="{CF597347-7BD7-4588-9556-FD1E12CC3C69}" srcOrd="8" destOrd="0" presId="urn:microsoft.com/office/officeart/2005/8/layout/hierarchy3"/>
    <dgm:cxn modelId="{76B19EB1-D0C1-4DA7-87D9-11AD3553398D}" type="presParOf" srcId="{9F4E8A66-F7F6-4D24-BE36-3847EA93E366}" destId="{5327A214-CF29-4081-8507-989EBD74C12D}" srcOrd="9" destOrd="0" presId="urn:microsoft.com/office/officeart/2005/8/layout/hierarchy3"/>
    <dgm:cxn modelId="{1AA62FF4-47E0-44BD-9161-7DE3EDC30E70}" type="presParOf" srcId="{DEDA8C1F-A987-4845-B384-6FC98EF3D2E0}" destId="{ABE91ED9-7F10-4BEB-8466-8CDD956D5896}" srcOrd="1" destOrd="0" presId="urn:microsoft.com/office/officeart/2005/8/layout/hierarchy3"/>
    <dgm:cxn modelId="{10182CC2-331E-40CD-9933-7EC1B5108F78}" type="presParOf" srcId="{ABE91ED9-7F10-4BEB-8466-8CDD956D5896}" destId="{9DD7F0B2-EEAA-4137-9F20-65BE2427E7B7}" srcOrd="0" destOrd="0" presId="urn:microsoft.com/office/officeart/2005/8/layout/hierarchy3"/>
    <dgm:cxn modelId="{CCC77271-02D2-4396-AA1F-9C0265600228}" type="presParOf" srcId="{9DD7F0B2-EEAA-4137-9F20-65BE2427E7B7}" destId="{0AC1D777-D6C1-4499-9F9E-5C628A562371}" srcOrd="0" destOrd="0" presId="urn:microsoft.com/office/officeart/2005/8/layout/hierarchy3"/>
    <dgm:cxn modelId="{71FC4F1B-5FDF-4920-A5D6-62BB96800433}" type="presParOf" srcId="{9DD7F0B2-EEAA-4137-9F20-65BE2427E7B7}" destId="{CF96F3BF-0C5F-44C0-8956-A7204BBC3C8D}" srcOrd="1" destOrd="0" presId="urn:microsoft.com/office/officeart/2005/8/layout/hierarchy3"/>
    <dgm:cxn modelId="{C6DB8931-0E80-4750-8E5A-367996BBC586}" type="presParOf" srcId="{ABE91ED9-7F10-4BEB-8466-8CDD956D5896}" destId="{DBC18152-932B-4347-8EAA-53398FA98084}" srcOrd="1" destOrd="0" presId="urn:microsoft.com/office/officeart/2005/8/layout/hierarchy3"/>
    <dgm:cxn modelId="{6FEDDD53-6254-4313-A80B-9D2D6B076252}" type="presParOf" srcId="{DBC18152-932B-4347-8EAA-53398FA98084}" destId="{A30751E8-838D-4088-A0D5-79B3E49FCEA9}" srcOrd="0" destOrd="0" presId="urn:microsoft.com/office/officeart/2005/8/layout/hierarchy3"/>
    <dgm:cxn modelId="{807F6D88-1E51-45A8-B440-482D99EA7CCB}" type="presParOf" srcId="{DBC18152-932B-4347-8EAA-53398FA98084}" destId="{FE2C7EC9-C3B7-480A-B1E3-A47978B6A282}" srcOrd="1" destOrd="0" presId="urn:microsoft.com/office/officeart/2005/8/layout/hierarchy3"/>
    <dgm:cxn modelId="{AD1BD627-E27C-4336-B8A9-9CA8B5E4D83F}" type="presParOf" srcId="{DBC18152-932B-4347-8EAA-53398FA98084}" destId="{BC709AAF-0D97-433B-AA44-8685A18801E0}" srcOrd="2" destOrd="0" presId="urn:microsoft.com/office/officeart/2005/8/layout/hierarchy3"/>
    <dgm:cxn modelId="{0F9CC9A3-588D-4A4F-A275-4395CE243FA8}" type="presParOf" srcId="{DBC18152-932B-4347-8EAA-53398FA98084}" destId="{7DB147A9-E109-4840-BC59-271610A7AAD8}" srcOrd="3" destOrd="0" presId="urn:microsoft.com/office/officeart/2005/8/layout/hierarchy3"/>
    <dgm:cxn modelId="{0EC2C6A4-50C8-43B8-8062-8C21E96989FE}" type="presParOf" srcId="{DBC18152-932B-4347-8EAA-53398FA98084}" destId="{29AC25ED-95E6-4032-A01B-BE0E1D737F5C}" srcOrd="4" destOrd="0" presId="urn:microsoft.com/office/officeart/2005/8/layout/hierarchy3"/>
    <dgm:cxn modelId="{6C56C684-3D99-49D4-BC12-2EC903FAF7DE}" type="presParOf" srcId="{DBC18152-932B-4347-8EAA-53398FA98084}" destId="{7618F354-03E8-4CCB-89A8-378FC66C5E89}" srcOrd="5" destOrd="0" presId="urn:microsoft.com/office/officeart/2005/8/layout/hierarchy3"/>
    <dgm:cxn modelId="{A2BF2A2D-5A9D-4896-BB2C-E26F8DB9E5CD}" type="presParOf" srcId="{DBC18152-932B-4347-8EAA-53398FA98084}" destId="{79BFA41E-2D52-4872-9E30-418DDCE7BD4A}" srcOrd="6" destOrd="0" presId="urn:microsoft.com/office/officeart/2005/8/layout/hierarchy3"/>
    <dgm:cxn modelId="{A996109F-854B-4BA1-ACB2-DF8BAF03B34E}" type="presParOf" srcId="{DBC18152-932B-4347-8EAA-53398FA98084}" destId="{5845C9CE-210F-4C37-AB26-26B051831AD8}" srcOrd="7" destOrd="0" presId="urn:microsoft.com/office/officeart/2005/8/layout/hierarchy3"/>
    <dgm:cxn modelId="{74629284-85A4-47EF-8CE5-6267BEDFCFE9}" type="presParOf" srcId="{DBC18152-932B-4347-8EAA-53398FA98084}" destId="{636D4374-3630-49E8-A30B-D84E8FDAACE8}" srcOrd="8" destOrd="0" presId="urn:microsoft.com/office/officeart/2005/8/layout/hierarchy3"/>
    <dgm:cxn modelId="{B91A1565-2546-48F3-9878-6B7326947D7C}" type="presParOf" srcId="{DBC18152-932B-4347-8EAA-53398FA98084}" destId="{1CD9940A-E19E-4E05-B135-7A042B7587E5}" srcOrd="9" destOrd="0" presId="urn:microsoft.com/office/officeart/2005/8/layout/hierarchy3"/>
    <dgm:cxn modelId="{915B3581-8281-441A-BFF4-C0FB08C9A291}" type="presParOf" srcId="{DEDA8C1F-A987-4845-B384-6FC98EF3D2E0}" destId="{951D635D-3A99-4B4F-8050-BAF9DBB9CBA1}" srcOrd="2" destOrd="0" presId="urn:microsoft.com/office/officeart/2005/8/layout/hierarchy3"/>
    <dgm:cxn modelId="{E8E46711-5B15-4E2B-963F-A1DFFC5E1780}" type="presParOf" srcId="{951D635D-3A99-4B4F-8050-BAF9DBB9CBA1}" destId="{1DA07B1A-8C38-4CD7-867D-30E11B518071}" srcOrd="0" destOrd="0" presId="urn:microsoft.com/office/officeart/2005/8/layout/hierarchy3"/>
    <dgm:cxn modelId="{E55A7E39-847F-4D85-8D8B-5831CCDE4DCF}" type="presParOf" srcId="{1DA07B1A-8C38-4CD7-867D-30E11B518071}" destId="{53D03A94-C63C-47DA-9B80-EC9962E03C9B}" srcOrd="0" destOrd="0" presId="urn:microsoft.com/office/officeart/2005/8/layout/hierarchy3"/>
    <dgm:cxn modelId="{45DBBC40-5B99-43AD-ACB9-A80019B278DB}" type="presParOf" srcId="{1DA07B1A-8C38-4CD7-867D-30E11B518071}" destId="{69F1C6C3-81F1-4F72-BD6A-F0BFD4F7072D}" srcOrd="1" destOrd="0" presId="urn:microsoft.com/office/officeart/2005/8/layout/hierarchy3"/>
    <dgm:cxn modelId="{C3C02A98-D735-4013-AA42-8D92849383E4}" type="presParOf" srcId="{951D635D-3A99-4B4F-8050-BAF9DBB9CBA1}" destId="{997ACFCC-0FF3-4FA1-9383-632784905F10}" srcOrd="1" destOrd="0" presId="urn:microsoft.com/office/officeart/2005/8/layout/hierarchy3"/>
    <dgm:cxn modelId="{2125F3C7-5A3F-4346-B2B9-F1CA8F9CA0AA}" type="presParOf" srcId="{997ACFCC-0FF3-4FA1-9383-632784905F10}" destId="{AF90A7D7-20BA-4745-957F-16289F84DE8E}" srcOrd="0" destOrd="0" presId="urn:microsoft.com/office/officeart/2005/8/layout/hierarchy3"/>
    <dgm:cxn modelId="{DC810F6A-EF1B-4E08-ACF8-EF1833666EB8}" type="presParOf" srcId="{997ACFCC-0FF3-4FA1-9383-632784905F10}" destId="{A0EBCB94-8E58-42BB-8C02-C4D6FE9190DD}" srcOrd="1" destOrd="0" presId="urn:microsoft.com/office/officeart/2005/8/layout/hierarchy3"/>
    <dgm:cxn modelId="{E02FDFE8-3205-4A05-B057-6C3953FADD56}" type="presParOf" srcId="{997ACFCC-0FF3-4FA1-9383-632784905F10}" destId="{1F9BEC2E-AF03-40EC-BE73-6AD1D9909ABA}" srcOrd="2" destOrd="0" presId="urn:microsoft.com/office/officeart/2005/8/layout/hierarchy3"/>
    <dgm:cxn modelId="{81F2A167-382C-4370-9339-E4C10BA3A2F3}" type="presParOf" srcId="{997ACFCC-0FF3-4FA1-9383-632784905F10}" destId="{7F672BC6-F9F5-47EB-9A38-B3C09541597C}" srcOrd="3" destOrd="0" presId="urn:microsoft.com/office/officeart/2005/8/layout/hierarchy3"/>
    <dgm:cxn modelId="{6C42C6F9-506F-4D91-B5A4-D10AF254D12D}" type="presParOf" srcId="{997ACFCC-0FF3-4FA1-9383-632784905F10}" destId="{D261D350-825F-44FD-BD4C-61D209BD8AA2}" srcOrd="4" destOrd="0" presId="urn:microsoft.com/office/officeart/2005/8/layout/hierarchy3"/>
    <dgm:cxn modelId="{493496DA-BD77-4788-A68E-269468FD8F8D}" type="presParOf" srcId="{997ACFCC-0FF3-4FA1-9383-632784905F10}" destId="{49CE0DDE-CEC2-4050-B315-4199FB64EE8A}" srcOrd="5" destOrd="0" presId="urn:microsoft.com/office/officeart/2005/8/layout/hierarchy3"/>
    <dgm:cxn modelId="{FB3A8963-48A4-4FE7-BBD1-EF5A82BEA080}" type="presParOf" srcId="{997ACFCC-0FF3-4FA1-9383-632784905F10}" destId="{1278454F-8CC2-4079-8132-53F78C19A5B8}" srcOrd="6" destOrd="0" presId="urn:microsoft.com/office/officeart/2005/8/layout/hierarchy3"/>
    <dgm:cxn modelId="{D1ADCD12-4D42-4761-8D51-E8F5DAB7A5D6}" type="presParOf" srcId="{997ACFCC-0FF3-4FA1-9383-632784905F10}" destId="{6955229B-AEF2-48EB-8442-A462D0C1EC8E}" srcOrd="7" destOrd="0" presId="urn:microsoft.com/office/officeart/2005/8/layout/hierarchy3"/>
    <dgm:cxn modelId="{A4E65182-4460-4DEB-A72D-B00554E0C32B}" type="presParOf" srcId="{DEDA8C1F-A987-4845-B384-6FC98EF3D2E0}" destId="{4FAF49C1-8329-4A98-A73F-BBADE95E69AA}" srcOrd="3" destOrd="0" presId="urn:microsoft.com/office/officeart/2005/8/layout/hierarchy3"/>
    <dgm:cxn modelId="{7F932942-72F5-44D4-9E0D-61C7DF89B84D}" type="presParOf" srcId="{4FAF49C1-8329-4A98-A73F-BBADE95E69AA}" destId="{32D1CBE2-A662-46BA-827E-E5E9548B0DF2}" srcOrd="0" destOrd="0" presId="urn:microsoft.com/office/officeart/2005/8/layout/hierarchy3"/>
    <dgm:cxn modelId="{D82147C7-38C2-454B-A620-5DA7B8DF77BB}" type="presParOf" srcId="{32D1CBE2-A662-46BA-827E-E5E9548B0DF2}" destId="{6E963712-C0A4-4684-AF20-B28CE5502F19}" srcOrd="0" destOrd="0" presId="urn:microsoft.com/office/officeart/2005/8/layout/hierarchy3"/>
    <dgm:cxn modelId="{34849514-42DE-4433-BCCC-1BCEDEEF14B5}" type="presParOf" srcId="{32D1CBE2-A662-46BA-827E-E5E9548B0DF2}" destId="{9C72A2D1-BA05-4EF0-B9E0-308B018A5858}" srcOrd="1" destOrd="0" presId="urn:microsoft.com/office/officeart/2005/8/layout/hierarchy3"/>
    <dgm:cxn modelId="{EBF2A7B2-8892-4CE8-88A7-925BDBC5463F}" type="presParOf" srcId="{4FAF49C1-8329-4A98-A73F-BBADE95E69AA}" destId="{6A0CF9B2-D775-4378-B936-3D8E783E5746}" srcOrd="1" destOrd="0" presId="urn:microsoft.com/office/officeart/2005/8/layout/hierarchy3"/>
    <dgm:cxn modelId="{C8533DFF-5B6B-49D2-8692-6D771A27E640}" type="presParOf" srcId="{6A0CF9B2-D775-4378-B936-3D8E783E5746}" destId="{FDD54DA8-8706-4EEB-8F4A-1BBF6F7D8399}" srcOrd="0" destOrd="0" presId="urn:microsoft.com/office/officeart/2005/8/layout/hierarchy3"/>
    <dgm:cxn modelId="{6B6E4D09-C6FC-4D6F-92C8-69994144E1DE}" type="presParOf" srcId="{6A0CF9B2-D775-4378-B936-3D8E783E5746}" destId="{C33371DA-D3D6-47C0-B8AB-B0FE681CCE99}" srcOrd="1" destOrd="0" presId="urn:microsoft.com/office/officeart/2005/8/layout/hierarchy3"/>
    <dgm:cxn modelId="{011A63DA-83B8-4EFC-B5C4-8AA49FB9F3B9}" type="presParOf" srcId="{6A0CF9B2-D775-4378-B936-3D8E783E5746}" destId="{8CDE5401-5DEE-48A7-8612-180666AFDA29}" srcOrd="2" destOrd="0" presId="urn:microsoft.com/office/officeart/2005/8/layout/hierarchy3"/>
    <dgm:cxn modelId="{35D855CF-E0FE-49F2-B516-64DEECED341C}" type="presParOf" srcId="{6A0CF9B2-D775-4378-B936-3D8E783E5746}" destId="{3AC7BFE3-2AB3-4DF9-9075-640327127DCC}" srcOrd="3" destOrd="0" presId="urn:microsoft.com/office/officeart/2005/8/layout/hierarchy3"/>
    <dgm:cxn modelId="{1ED8FDA5-5B6B-4231-9951-82BE788C5BB0}" type="presParOf" srcId="{6A0CF9B2-D775-4378-B936-3D8E783E5746}" destId="{42A0EBBB-CE62-4B5B-995E-157BC9ACEE2F}" srcOrd="4" destOrd="0" presId="urn:microsoft.com/office/officeart/2005/8/layout/hierarchy3"/>
    <dgm:cxn modelId="{282A332C-DF71-4D27-89A6-C00F0D0FFE75}" type="presParOf" srcId="{6A0CF9B2-D775-4378-B936-3D8E783E5746}" destId="{F5A94824-0315-4570-B0A0-89B5F3BBE824}" srcOrd="5" destOrd="0" presId="urn:microsoft.com/office/officeart/2005/8/layout/hierarchy3"/>
    <dgm:cxn modelId="{23BFDF45-BFB8-4AE7-9F5A-8003AC1087B1}" type="presParOf" srcId="{6A0CF9B2-D775-4378-B936-3D8E783E5746}" destId="{3D1B1EC6-56D6-4EF5-A545-5B46E33D5829}" srcOrd="6" destOrd="0" presId="urn:microsoft.com/office/officeart/2005/8/layout/hierarchy3"/>
    <dgm:cxn modelId="{2DB307DD-1914-492B-B06A-6CC8AE8EC287}" type="presParOf" srcId="{6A0CF9B2-D775-4378-B936-3D8E783E5746}" destId="{057B01CA-CEA9-4509-A129-BD261AF70BB0}" srcOrd="7" destOrd="0" presId="urn:microsoft.com/office/officeart/2005/8/layout/hierarchy3"/>
    <dgm:cxn modelId="{59E245F5-73F3-4FCC-8A2F-1C411FF7505C}" type="presParOf" srcId="{6A0CF9B2-D775-4378-B936-3D8E783E5746}" destId="{3E743FC1-AC29-4882-98C5-914A9E889F82}" srcOrd="8" destOrd="0" presId="urn:microsoft.com/office/officeart/2005/8/layout/hierarchy3"/>
    <dgm:cxn modelId="{CC4937FB-4B7E-4475-8C30-19B460F46B53}" type="presParOf" srcId="{6A0CF9B2-D775-4378-B936-3D8E783E5746}" destId="{4D46F3DC-C80E-4895-B22C-60F43F0CAC1A}" srcOrd="9" destOrd="0" presId="urn:microsoft.com/office/officeart/2005/8/layout/hierarchy3"/>
    <dgm:cxn modelId="{30BF6CE3-8FC9-4538-B2EA-7487A8AF0EBF}" type="presParOf" srcId="{DEDA8C1F-A987-4845-B384-6FC98EF3D2E0}" destId="{F98ED110-7D13-42D8-9095-4847828724F4}" srcOrd="4" destOrd="0" presId="urn:microsoft.com/office/officeart/2005/8/layout/hierarchy3"/>
    <dgm:cxn modelId="{817E5655-DBA6-424E-8F8A-DCEE33EB0E9F}" type="presParOf" srcId="{F98ED110-7D13-42D8-9095-4847828724F4}" destId="{2AA3FBF0-5FC6-49B7-A107-07EA880BA3E8}" srcOrd="0" destOrd="0" presId="urn:microsoft.com/office/officeart/2005/8/layout/hierarchy3"/>
    <dgm:cxn modelId="{051DDEC7-E79B-406A-91A8-3E79C311020B}" type="presParOf" srcId="{2AA3FBF0-5FC6-49B7-A107-07EA880BA3E8}" destId="{A60F6D2D-D32B-49D8-BCC9-D0D7B73DA3D5}" srcOrd="0" destOrd="0" presId="urn:microsoft.com/office/officeart/2005/8/layout/hierarchy3"/>
    <dgm:cxn modelId="{8BFA1CF8-3E7B-471C-9378-1C0CDF73A5E3}" type="presParOf" srcId="{2AA3FBF0-5FC6-49B7-A107-07EA880BA3E8}" destId="{B090C58D-8665-4F35-BE52-630561786A36}" srcOrd="1" destOrd="0" presId="urn:microsoft.com/office/officeart/2005/8/layout/hierarchy3"/>
    <dgm:cxn modelId="{979D6883-4410-4242-A03B-E2171CE77C97}" type="presParOf" srcId="{F98ED110-7D13-42D8-9095-4847828724F4}" destId="{8B056C41-C33F-4CB6-8194-99FC79F80EB8}" srcOrd="1" destOrd="0" presId="urn:microsoft.com/office/officeart/2005/8/layout/hierarchy3"/>
    <dgm:cxn modelId="{F92FB143-9058-40E5-BC10-1459635065E2}" type="presParOf" srcId="{8B056C41-C33F-4CB6-8194-99FC79F80EB8}" destId="{86E772B9-41E7-4734-9289-ED74617B2DAF}" srcOrd="0" destOrd="0" presId="urn:microsoft.com/office/officeart/2005/8/layout/hierarchy3"/>
    <dgm:cxn modelId="{90E92227-CDBF-4627-9662-DE9D7F1AA98A}" type="presParOf" srcId="{8B056C41-C33F-4CB6-8194-99FC79F80EB8}" destId="{40180D75-9532-47B2-B7D5-248821115CAA}" srcOrd="1" destOrd="0" presId="urn:microsoft.com/office/officeart/2005/8/layout/hierarchy3"/>
    <dgm:cxn modelId="{45773D2E-1AAF-4012-BD4E-24498144967D}" type="presParOf" srcId="{8B056C41-C33F-4CB6-8194-99FC79F80EB8}" destId="{C82AB09E-0807-420B-B61E-35F47A911721}" srcOrd="2" destOrd="0" presId="urn:microsoft.com/office/officeart/2005/8/layout/hierarchy3"/>
    <dgm:cxn modelId="{F10F1B41-3F52-4E97-B0A6-D71DBB88DE27}" type="presParOf" srcId="{8B056C41-C33F-4CB6-8194-99FC79F80EB8}" destId="{42A52DA9-1195-40A2-AB63-4E78C7AAEB70}" srcOrd="3" destOrd="0" presId="urn:microsoft.com/office/officeart/2005/8/layout/hierarchy3"/>
    <dgm:cxn modelId="{D0428352-7C53-47EE-8197-ADFD56A6912F}" type="presParOf" srcId="{8B056C41-C33F-4CB6-8194-99FC79F80EB8}" destId="{0B75BEAC-5A37-44B1-BE5C-E1D2EEAF2576}" srcOrd="4" destOrd="0" presId="urn:microsoft.com/office/officeart/2005/8/layout/hierarchy3"/>
    <dgm:cxn modelId="{176F6CE0-266A-46FF-9934-B40F50C6D62B}" type="presParOf" srcId="{8B056C41-C33F-4CB6-8194-99FC79F80EB8}" destId="{A30E3093-C521-4A40-B197-8D9274EEC289}" srcOrd="5" destOrd="0" presId="urn:microsoft.com/office/officeart/2005/8/layout/hierarchy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9E01C6-22E7-40C4-99E8-07A0A813D9CE}">
      <dsp:nvSpPr>
        <dsp:cNvPr id="0" name=""/>
        <dsp:cNvSpPr/>
      </dsp:nvSpPr>
      <dsp:spPr>
        <a:xfrm>
          <a:off x="5831" y="92144"/>
          <a:ext cx="1212853" cy="648000"/>
        </a:xfrm>
        <a:prstGeom prst="roundRect">
          <a:avLst>
            <a:gd name="adj" fmla="val 10000"/>
          </a:avLst>
        </a:prstGeom>
        <a:solidFill>
          <a:srgbClr val="1D70E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fr-FR" sz="1200" b="1" kern="1200" dirty="0">
              <a:solidFill>
                <a:srgbClr val="F7D907"/>
              </a:solidFill>
            </a:rPr>
            <a:t>Pôle Administratif &amp; Financier</a:t>
          </a:r>
        </a:p>
      </dsp:txBody>
      <dsp:txXfrm>
        <a:off x="24810" y="111123"/>
        <a:ext cx="1174895" cy="610042"/>
      </dsp:txXfrm>
    </dsp:sp>
    <dsp:sp modelId="{454D1D0D-9789-49C3-828E-409B905B9DE4}">
      <dsp:nvSpPr>
        <dsp:cNvPr id="0" name=""/>
        <dsp:cNvSpPr/>
      </dsp:nvSpPr>
      <dsp:spPr>
        <a:xfrm>
          <a:off x="127116" y="740145"/>
          <a:ext cx="121285" cy="376487"/>
        </a:xfrm>
        <a:custGeom>
          <a:avLst/>
          <a:gdLst/>
          <a:ahLst/>
          <a:cxnLst/>
          <a:rect l="0" t="0" r="0" b="0"/>
          <a:pathLst>
            <a:path>
              <a:moveTo>
                <a:pt x="0" y="0"/>
              </a:moveTo>
              <a:lnTo>
                <a:pt x="0" y="376487"/>
              </a:lnTo>
              <a:lnTo>
                <a:pt x="121285" y="37648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709289-6AF0-401B-A194-88598F8D41C6}">
      <dsp:nvSpPr>
        <dsp:cNvPr id="0" name=""/>
        <dsp:cNvSpPr/>
      </dsp:nvSpPr>
      <dsp:spPr>
        <a:xfrm>
          <a:off x="248402" y="86564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Organisation des réunions</a:t>
          </a:r>
        </a:p>
      </dsp:txBody>
      <dsp:txXfrm>
        <a:off x="263105" y="880344"/>
        <a:ext cx="1126442" cy="472577"/>
      </dsp:txXfrm>
    </dsp:sp>
    <dsp:sp modelId="{1FB50BC9-88E7-472B-8928-1FE8C92321E5}">
      <dsp:nvSpPr>
        <dsp:cNvPr id="0" name=""/>
        <dsp:cNvSpPr/>
      </dsp:nvSpPr>
      <dsp:spPr>
        <a:xfrm>
          <a:off x="127116" y="740145"/>
          <a:ext cx="121285" cy="1003967"/>
        </a:xfrm>
        <a:custGeom>
          <a:avLst/>
          <a:gdLst/>
          <a:ahLst/>
          <a:cxnLst/>
          <a:rect l="0" t="0" r="0" b="0"/>
          <a:pathLst>
            <a:path>
              <a:moveTo>
                <a:pt x="0" y="0"/>
              </a:moveTo>
              <a:lnTo>
                <a:pt x="0" y="1003967"/>
              </a:lnTo>
              <a:lnTo>
                <a:pt x="121285" y="100396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090D77C-F584-4320-AB68-262166B63A44}">
      <dsp:nvSpPr>
        <dsp:cNvPr id="0" name=""/>
        <dsp:cNvSpPr/>
      </dsp:nvSpPr>
      <dsp:spPr>
        <a:xfrm>
          <a:off x="248402" y="149312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Ressources humaines</a:t>
          </a:r>
        </a:p>
      </dsp:txBody>
      <dsp:txXfrm>
        <a:off x="263105" y="1507824"/>
        <a:ext cx="1126442" cy="472577"/>
      </dsp:txXfrm>
    </dsp:sp>
    <dsp:sp modelId="{7A74B421-6B00-43DD-889F-459FB7DA95B1}">
      <dsp:nvSpPr>
        <dsp:cNvPr id="0" name=""/>
        <dsp:cNvSpPr/>
      </dsp:nvSpPr>
      <dsp:spPr>
        <a:xfrm>
          <a:off x="127116" y="740145"/>
          <a:ext cx="121285" cy="1631447"/>
        </a:xfrm>
        <a:custGeom>
          <a:avLst/>
          <a:gdLst/>
          <a:ahLst/>
          <a:cxnLst/>
          <a:rect l="0" t="0" r="0" b="0"/>
          <a:pathLst>
            <a:path>
              <a:moveTo>
                <a:pt x="0" y="0"/>
              </a:moveTo>
              <a:lnTo>
                <a:pt x="0" y="1631447"/>
              </a:lnTo>
              <a:lnTo>
                <a:pt x="121285" y="16314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9FA8AEB-575F-474A-A27E-A98E57A91740}">
      <dsp:nvSpPr>
        <dsp:cNvPr id="0" name=""/>
        <dsp:cNvSpPr/>
      </dsp:nvSpPr>
      <dsp:spPr>
        <a:xfrm>
          <a:off x="248402" y="212060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Relation clubs</a:t>
          </a:r>
        </a:p>
      </dsp:txBody>
      <dsp:txXfrm>
        <a:off x="263105" y="2135304"/>
        <a:ext cx="1126442" cy="472577"/>
      </dsp:txXfrm>
    </dsp:sp>
    <dsp:sp modelId="{1B1D1585-94A0-461A-BCEA-49037BF5AAA1}">
      <dsp:nvSpPr>
        <dsp:cNvPr id="0" name=""/>
        <dsp:cNvSpPr/>
      </dsp:nvSpPr>
      <dsp:spPr>
        <a:xfrm>
          <a:off x="127116" y="740145"/>
          <a:ext cx="121285" cy="2258927"/>
        </a:xfrm>
        <a:custGeom>
          <a:avLst/>
          <a:gdLst/>
          <a:ahLst/>
          <a:cxnLst/>
          <a:rect l="0" t="0" r="0" b="0"/>
          <a:pathLst>
            <a:path>
              <a:moveTo>
                <a:pt x="0" y="0"/>
              </a:moveTo>
              <a:lnTo>
                <a:pt x="0" y="2258927"/>
              </a:lnTo>
              <a:lnTo>
                <a:pt x="121285" y="225892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4F0ED7-B2C6-4F8E-BD97-E73D8E546F81}">
      <dsp:nvSpPr>
        <dsp:cNvPr id="0" name=""/>
        <dsp:cNvSpPr/>
      </dsp:nvSpPr>
      <dsp:spPr>
        <a:xfrm>
          <a:off x="248402" y="274808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Gestion du budget</a:t>
          </a:r>
        </a:p>
      </dsp:txBody>
      <dsp:txXfrm>
        <a:off x="263105" y="2762784"/>
        <a:ext cx="1126442" cy="472577"/>
      </dsp:txXfrm>
    </dsp:sp>
    <dsp:sp modelId="{CF597347-7BD7-4588-9556-FD1E12CC3C69}">
      <dsp:nvSpPr>
        <dsp:cNvPr id="0" name=""/>
        <dsp:cNvSpPr/>
      </dsp:nvSpPr>
      <dsp:spPr>
        <a:xfrm>
          <a:off x="127116" y="740145"/>
          <a:ext cx="121285" cy="2886407"/>
        </a:xfrm>
        <a:custGeom>
          <a:avLst/>
          <a:gdLst/>
          <a:ahLst/>
          <a:cxnLst/>
          <a:rect l="0" t="0" r="0" b="0"/>
          <a:pathLst>
            <a:path>
              <a:moveTo>
                <a:pt x="0" y="0"/>
              </a:moveTo>
              <a:lnTo>
                <a:pt x="0" y="2886407"/>
              </a:lnTo>
              <a:lnTo>
                <a:pt x="121285" y="288640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27A214-CF29-4081-8507-989EBD74C12D}">
      <dsp:nvSpPr>
        <dsp:cNvPr id="0" name=""/>
        <dsp:cNvSpPr/>
      </dsp:nvSpPr>
      <dsp:spPr>
        <a:xfrm>
          <a:off x="248402" y="337556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Partenariats</a:t>
          </a:r>
        </a:p>
      </dsp:txBody>
      <dsp:txXfrm>
        <a:off x="263105" y="3390264"/>
        <a:ext cx="1126442" cy="472577"/>
      </dsp:txXfrm>
    </dsp:sp>
    <dsp:sp modelId="{0AC1D777-D6C1-4499-9F9E-5C628A562371}">
      <dsp:nvSpPr>
        <dsp:cNvPr id="0" name=""/>
        <dsp:cNvSpPr/>
      </dsp:nvSpPr>
      <dsp:spPr>
        <a:xfrm>
          <a:off x="1469676" y="92144"/>
          <a:ext cx="1212853" cy="648000"/>
        </a:xfrm>
        <a:prstGeom prst="roundRect">
          <a:avLst>
            <a:gd name="adj" fmla="val 10000"/>
          </a:avLst>
        </a:prstGeom>
        <a:solidFill>
          <a:srgbClr val="1D70E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fr-FR" sz="1300" b="1" kern="1200" dirty="0">
              <a:solidFill>
                <a:srgbClr val="F7D907"/>
              </a:solidFill>
            </a:rPr>
            <a:t>Pôle Développement</a:t>
          </a:r>
        </a:p>
      </dsp:txBody>
      <dsp:txXfrm>
        <a:off x="1488655" y="111123"/>
        <a:ext cx="1174895" cy="610042"/>
      </dsp:txXfrm>
    </dsp:sp>
    <dsp:sp modelId="{A30751E8-838D-4088-A0D5-79B3E49FCEA9}">
      <dsp:nvSpPr>
        <dsp:cNvPr id="0" name=""/>
        <dsp:cNvSpPr/>
      </dsp:nvSpPr>
      <dsp:spPr>
        <a:xfrm>
          <a:off x="1590962" y="740145"/>
          <a:ext cx="121285" cy="376487"/>
        </a:xfrm>
        <a:custGeom>
          <a:avLst/>
          <a:gdLst/>
          <a:ahLst/>
          <a:cxnLst/>
          <a:rect l="0" t="0" r="0" b="0"/>
          <a:pathLst>
            <a:path>
              <a:moveTo>
                <a:pt x="0" y="0"/>
              </a:moveTo>
              <a:lnTo>
                <a:pt x="0" y="376487"/>
              </a:lnTo>
              <a:lnTo>
                <a:pt x="121285" y="37648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2C7EC9-C3B7-480A-B1E3-A47978B6A282}">
      <dsp:nvSpPr>
        <dsp:cNvPr id="0" name=""/>
        <dsp:cNvSpPr/>
      </dsp:nvSpPr>
      <dsp:spPr>
        <a:xfrm>
          <a:off x="1712247" y="86564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Suivi des clubs</a:t>
          </a:r>
        </a:p>
      </dsp:txBody>
      <dsp:txXfrm>
        <a:off x="1726950" y="880344"/>
        <a:ext cx="1126442" cy="472577"/>
      </dsp:txXfrm>
    </dsp:sp>
    <dsp:sp modelId="{BC709AAF-0D97-433B-AA44-8685A18801E0}">
      <dsp:nvSpPr>
        <dsp:cNvPr id="0" name=""/>
        <dsp:cNvSpPr/>
      </dsp:nvSpPr>
      <dsp:spPr>
        <a:xfrm>
          <a:off x="1590962" y="740145"/>
          <a:ext cx="121285" cy="1003967"/>
        </a:xfrm>
        <a:custGeom>
          <a:avLst/>
          <a:gdLst/>
          <a:ahLst/>
          <a:cxnLst/>
          <a:rect l="0" t="0" r="0" b="0"/>
          <a:pathLst>
            <a:path>
              <a:moveTo>
                <a:pt x="0" y="0"/>
              </a:moveTo>
              <a:lnTo>
                <a:pt x="0" y="1003967"/>
              </a:lnTo>
              <a:lnTo>
                <a:pt x="121285" y="100396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B147A9-E109-4840-BC59-271610A7AAD8}">
      <dsp:nvSpPr>
        <dsp:cNvPr id="0" name=""/>
        <dsp:cNvSpPr/>
      </dsp:nvSpPr>
      <dsp:spPr>
        <a:xfrm>
          <a:off x="1712247" y="149312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Professionnalisation</a:t>
          </a:r>
        </a:p>
      </dsp:txBody>
      <dsp:txXfrm>
        <a:off x="1726950" y="1507824"/>
        <a:ext cx="1126442" cy="472577"/>
      </dsp:txXfrm>
    </dsp:sp>
    <dsp:sp modelId="{29AC25ED-95E6-4032-A01B-BE0E1D737F5C}">
      <dsp:nvSpPr>
        <dsp:cNvPr id="0" name=""/>
        <dsp:cNvSpPr/>
      </dsp:nvSpPr>
      <dsp:spPr>
        <a:xfrm>
          <a:off x="1590962" y="740145"/>
          <a:ext cx="121285" cy="1631447"/>
        </a:xfrm>
        <a:custGeom>
          <a:avLst/>
          <a:gdLst/>
          <a:ahLst/>
          <a:cxnLst/>
          <a:rect l="0" t="0" r="0" b="0"/>
          <a:pathLst>
            <a:path>
              <a:moveTo>
                <a:pt x="0" y="0"/>
              </a:moveTo>
              <a:lnTo>
                <a:pt x="0" y="1631447"/>
              </a:lnTo>
              <a:lnTo>
                <a:pt x="121285" y="16314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18F354-03E8-4CCB-89A8-378FC66C5E89}">
      <dsp:nvSpPr>
        <dsp:cNvPr id="0" name=""/>
        <dsp:cNvSpPr/>
      </dsp:nvSpPr>
      <dsp:spPr>
        <a:xfrm>
          <a:off x="1712247" y="212060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Passerelle scolaire</a:t>
          </a:r>
        </a:p>
      </dsp:txBody>
      <dsp:txXfrm>
        <a:off x="1726950" y="2135304"/>
        <a:ext cx="1126442" cy="472577"/>
      </dsp:txXfrm>
    </dsp:sp>
    <dsp:sp modelId="{79BFA41E-2D52-4872-9E30-418DDCE7BD4A}">
      <dsp:nvSpPr>
        <dsp:cNvPr id="0" name=""/>
        <dsp:cNvSpPr/>
      </dsp:nvSpPr>
      <dsp:spPr>
        <a:xfrm>
          <a:off x="1590962" y="740145"/>
          <a:ext cx="121285" cy="2258927"/>
        </a:xfrm>
        <a:custGeom>
          <a:avLst/>
          <a:gdLst/>
          <a:ahLst/>
          <a:cxnLst/>
          <a:rect l="0" t="0" r="0" b="0"/>
          <a:pathLst>
            <a:path>
              <a:moveTo>
                <a:pt x="0" y="0"/>
              </a:moveTo>
              <a:lnTo>
                <a:pt x="0" y="2258927"/>
              </a:lnTo>
              <a:lnTo>
                <a:pt x="121285" y="225892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845C9CE-210F-4C37-AB26-26B051831AD8}">
      <dsp:nvSpPr>
        <dsp:cNvPr id="0" name=""/>
        <dsp:cNvSpPr/>
      </dsp:nvSpPr>
      <dsp:spPr>
        <a:xfrm>
          <a:off x="1712247" y="274808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Sport pour tous</a:t>
          </a:r>
        </a:p>
      </dsp:txBody>
      <dsp:txXfrm>
        <a:off x="1726950" y="2762784"/>
        <a:ext cx="1126442" cy="472577"/>
      </dsp:txXfrm>
    </dsp:sp>
    <dsp:sp modelId="{636D4374-3630-49E8-A30B-D84E8FDAACE8}">
      <dsp:nvSpPr>
        <dsp:cNvPr id="0" name=""/>
        <dsp:cNvSpPr/>
      </dsp:nvSpPr>
      <dsp:spPr>
        <a:xfrm>
          <a:off x="1590962" y="740145"/>
          <a:ext cx="121285" cy="2886407"/>
        </a:xfrm>
        <a:custGeom>
          <a:avLst/>
          <a:gdLst/>
          <a:ahLst/>
          <a:cxnLst/>
          <a:rect l="0" t="0" r="0" b="0"/>
          <a:pathLst>
            <a:path>
              <a:moveTo>
                <a:pt x="0" y="0"/>
              </a:moveTo>
              <a:lnTo>
                <a:pt x="0" y="2886407"/>
              </a:lnTo>
              <a:lnTo>
                <a:pt x="121285" y="288640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CD9940A-E19E-4E05-B135-7A042B7587E5}">
      <dsp:nvSpPr>
        <dsp:cNvPr id="0" name=""/>
        <dsp:cNvSpPr/>
      </dsp:nvSpPr>
      <dsp:spPr>
        <a:xfrm>
          <a:off x="1712247" y="337556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Formations</a:t>
          </a:r>
        </a:p>
      </dsp:txBody>
      <dsp:txXfrm>
        <a:off x="1726950" y="3390264"/>
        <a:ext cx="1126442" cy="472577"/>
      </dsp:txXfrm>
    </dsp:sp>
    <dsp:sp modelId="{53D03A94-C63C-47DA-9B80-EC9962E03C9B}">
      <dsp:nvSpPr>
        <dsp:cNvPr id="0" name=""/>
        <dsp:cNvSpPr/>
      </dsp:nvSpPr>
      <dsp:spPr>
        <a:xfrm>
          <a:off x="2933522" y="92144"/>
          <a:ext cx="1212853" cy="648000"/>
        </a:xfrm>
        <a:prstGeom prst="roundRect">
          <a:avLst>
            <a:gd name="adj" fmla="val 10000"/>
          </a:avLst>
        </a:prstGeom>
        <a:solidFill>
          <a:srgbClr val="1D70E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fr-FR" sz="1300" b="1" kern="1200" dirty="0">
              <a:solidFill>
                <a:srgbClr val="F7D907"/>
              </a:solidFill>
            </a:rPr>
            <a:t>Pôle</a:t>
          </a:r>
        </a:p>
        <a:p>
          <a:pPr marL="0" lvl="0" indent="0" algn="ctr" defTabSz="577850">
            <a:lnSpc>
              <a:spcPct val="90000"/>
            </a:lnSpc>
            <a:spcBef>
              <a:spcPct val="0"/>
            </a:spcBef>
            <a:spcAft>
              <a:spcPct val="35000"/>
            </a:spcAft>
            <a:buNone/>
          </a:pPr>
          <a:r>
            <a:rPr lang="fr-FR" sz="1300" b="1" kern="1200" dirty="0">
              <a:solidFill>
                <a:srgbClr val="F7D907"/>
              </a:solidFill>
            </a:rPr>
            <a:t>Jeunes</a:t>
          </a:r>
        </a:p>
      </dsp:txBody>
      <dsp:txXfrm>
        <a:off x="2952501" y="111123"/>
        <a:ext cx="1174895" cy="610042"/>
      </dsp:txXfrm>
    </dsp:sp>
    <dsp:sp modelId="{AF90A7D7-20BA-4745-957F-16289F84DE8E}">
      <dsp:nvSpPr>
        <dsp:cNvPr id="0" name=""/>
        <dsp:cNvSpPr/>
      </dsp:nvSpPr>
      <dsp:spPr>
        <a:xfrm>
          <a:off x="3054807" y="740145"/>
          <a:ext cx="121285" cy="376487"/>
        </a:xfrm>
        <a:custGeom>
          <a:avLst/>
          <a:gdLst/>
          <a:ahLst/>
          <a:cxnLst/>
          <a:rect l="0" t="0" r="0" b="0"/>
          <a:pathLst>
            <a:path>
              <a:moveTo>
                <a:pt x="0" y="0"/>
              </a:moveTo>
              <a:lnTo>
                <a:pt x="0" y="376487"/>
              </a:lnTo>
              <a:lnTo>
                <a:pt x="121285" y="37648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EBCB94-8E58-42BB-8C02-C4D6FE9190DD}">
      <dsp:nvSpPr>
        <dsp:cNvPr id="0" name=""/>
        <dsp:cNvSpPr/>
      </dsp:nvSpPr>
      <dsp:spPr>
        <a:xfrm>
          <a:off x="3176092" y="86564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Tournois</a:t>
          </a:r>
        </a:p>
      </dsp:txBody>
      <dsp:txXfrm>
        <a:off x="3190795" y="880344"/>
        <a:ext cx="1126442" cy="472577"/>
      </dsp:txXfrm>
    </dsp:sp>
    <dsp:sp modelId="{1F9BEC2E-AF03-40EC-BE73-6AD1D9909ABA}">
      <dsp:nvSpPr>
        <dsp:cNvPr id="0" name=""/>
        <dsp:cNvSpPr/>
      </dsp:nvSpPr>
      <dsp:spPr>
        <a:xfrm>
          <a:off x="3054807" y="740145"/>
          <a:ext cx="121285" cy="1003967"/>
        </a:xfrm>
        <a:custGeom>
          <a:avLst/>
          <a:gdLst/>
          <a:ahLst/>
          <a:cxnLst/>
          <a:rect l="0" t="0" r="0" b="0"/>
          <a:pathLst>
            <a:path>
              <a:moveTo>
                <a:pt x="0" y="0"/>
              </a:moveTo>
              <a:lnTo>
                <a:pt x="0" y="1003967"/>
              </a:lnTo>
              <a:lnTo>
                <a:pt x="121285" y="100396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672BC6-F9F5-47EB-9A38-B3C09541597C}">
      <dsp:nvSpPr>
        <dsp:cNvPr id="0" name=""/>
        <dsp:cNvSpPr/>
      </dsp:nvSpPr>
      <dsp:spPr>
        <a:xfrm>
          <a:off x="3176092" y="149312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Interclubs</a:t>
          </a:r>
        </a:p>
        <a:p>
          <a:pPr marL="0" lvl="0" indent="0" algn="ctr" defTabSz="444500">
            <a:lnSpc>
              <a:spcPct val="90000"/>
            </a:lnSpc>
            <a:spcBef>
              <a:spcPct val="0"/>
            </a:spcBef>
            <a:spcAft>
              <a:spcPct val="35000"/>
            </a:spcAft>
            <a:buNone/>
          </a:pPr>
          <a:r>
            <a:rPr lang="fr-FR" sz="1000" b="1" kern="1200" dirty="0">
              <a:solidFill>
                <a:srgbClr val="1D70ED"/>
              </a:solidFill>
            </a:rPr>
            <a:t>Jeunes</a:t>
          </a:r>
        </a:p>
      </dsp:txBody>
      <dsp:txXfrm>
        <a:off x="3190795" y="1507824"/>
        <a:ext cx="1126442" cy="472577"/>
      </dsp:txXfrm>
    </dsp:sp>
    <dsp:sp modelId="{D261D350-825F-44FD-BD4C-61D209BD8AA2}">
      <dsp:nvSpPr>
        <dsp:cNvPr id="0" name=""/>
        <dsp:cNvSpPr/>
      </dsp:nvSpPr>
      <dsp:spPr>
        <a:xfrm>
          <a:off x="3054807" y="740145"/>
          <a:ext cx="121285" cy="1631447"/>
        </a:xfrm>
        <a:custGeom>
          <a:avLst/>
          <a:gdLst/>
          <a:ahLst/>
          <a:cxnLst/>
          <a:rect l="0" t="0" r="0" b="0"/>
          <a:pathLst>
            <a:path>
              <a:moveTo>
                <a:pt x="0" y="0"/>
              </a:moveTo>
              <a:lnTo>
                <a:pt x="0" y="1631447"/>
              </a:lnTo>
              <a:lnTo>
                <a:pt x="121285" y="16314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CE0DDE-CEC2-4050-B315-4199FB64EE8A}">
      <dsp:nvSpPr>
        <dsp:cNvPr id="0" name=""/>
        <dsp:cNvSpPr/>
      </dsp:nvSpPr>
      <dsp:spPr>
        <a:xfrm>
          <a:off x="3176092" y="212060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Détection</a:t>
          </a:r>
        </a:p>
      </dsp:txBody>
      <dsp:txXfrm>
        <a:off x="3190795" y="2135304"/>
        <a:ext cx="1126442" cy="472577"/>
      </dsp:txXfrm>
    </dsp:sp>
    <dsp:sp modelId="{1278454F-8CC2-4079-8132-53F78C19A5B8}">
      <dsp:nvSpPr>
        <dsp:cNvPr id="0" name=""/>
        <dsp:cNvSpPr/>
      </dsp:nvSpPr>
      <dsp:spPr>
        <a:xfrm>
          <a:off x="3054807" y="740145"/>
          <a:ext cx="121285" cy="2258927"/>
        </a:xfrm>
        <a:custGeom>
          <a:avLst/>
          <a:gdLst/>
          <a:ahLst/>
          <a:cxnLst/>
          <a:rect l="0" t="0" r="0" b="0"/>
          <a:pathLst>
            <a:path>
              <a:moveTo>
                <a:pt x="0" y="0"/>
              </a:moveTo>
              <a:lnTo>
                <a:pt x="0" y="2258927"/>
              </a:lnTo>
              <a:lnTo>
                <a:pt x="121285" y="225892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955229B-AEF2-48EB-8442-A462D0C1EC8E}">
      <dsp:nvSpPr>
        <dsp:cNvPr id="0" name=""/>
        <dsp:cNvSpPr/>
      </dsp:nvSpPr>
      <dsp:spPr>
        <a:xfrm>
          <a:off x="3176092" y="274808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Performance</a:t>
          </a:r>
        </a:p>
      </dsp:txBody>
      <dsp:txXfrm>
        <a:off x="3190795" y="2762784"/>
        <a:ext cx="1126442" cy="472577"/>
      </dsp:txXfrm>
    </dsp:sp>
    <dsp:sp modelId="{6E963712-C0A4-4684-AF20-B28CE5502F19}">
      <dsp:nvSpPr>
        <dsp:cNvPr id="0" name=""/>
        <dsp:cNvSpPr/>
      </dsp:nvSpPr>
      <dsp:spPr>
        <a:xfrm>
          <a:off x="4397367" y="92144"/>
          <a:ext cx="1212853" cy="648000"/>
        </a:xfrm>
        <a:prstGeom prst="roundRect">
          <a:avLst>
            <a:gd name="adj" fmla="val 10000"/>
          </a:avLst>
        </a:prstGeom>
        <a:solidFill>
          <a:srgbClr val="1D70E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fr-FR" sz="1300" b="1" kern="1200" dirty="0">
              <a:solidFill>
                <a:srgbClr val="F7D907"/>
              </a:solidFill>
            </a:rPr>
            <a:t>Pôle</a:t>
          </a:r>
        </a:p>
        <a:p>
          <a:pPr marL="0" lvl="0" indent="0" algn="ctr" defTabSz="577850">
            <a:lnSpc>
              <a:spcPct val="90000"/>
            </a:lnSpc>
            <a:spcBef>
              <a:spcPct val="0"/>
            </a:spcBef>
            <a:spcAft>
              <a:spcPct val="35000"/>
            </a:spcAft>
            <a:buNone/>
          </a:pPr>
          <a:r>
            <a:rPr lang="fr-FR" sz="1300" b="1" kern="1200" dirty="0">
              <a:solidFill>
                <a:srgbClr val="F7D907"/>
              </a:solidFill>
            </a:rPr>
            <a:t>Vie sportive</a:t>
          </a:r>
        </a:p>
      </dsp:txBody>
      <dsp:txXfrm>
        <a:off x="4416346" y="111123"/>
        <a:ext cx="1174895" cy="610042"/>
      </dsp:txXfrm>
    </dsp:sp>
    <dsp:sp modelId="{FDD54DA8-8706-4EEB-8F4A-1BBF6F7D8399}">
      <dsp:nvSpPr>
        <dsp:cNvPr id="0" name=""/>
        <dsp:cNvSpPr/>
      </dsp:nvSpPr>
      <dsp:spPr>
        <a:xfrm>
          <a:off x="4518652" y="740145"/>
          <a:ext cx="121285" cy="376487"/>
        </a:xfrm>
        <a:custGeom>
          <a:avLst/>
          <a:gdLst/>
          <a:ahLst/>
          <a:cxnLst/>
          <a:rect l="0" t="0" r="0" b="0"/>
          <a:pathLst>
            <a:path>
              <a:moveTo>
                <a:pt x="0" y="0"/>
              </a:moveTo>
              <a:lnTo>
                <a:pt x="0" y="376487"/>
              </a:lnTo>
              <a:lnTo>
                <a:pt x="121285" y="37648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33371DA-D3D6-47C0-B8AB-B0FE681CCE99}">
      <dsp:nvSpPr>
        <dsp:cNvPr id="0" name=""/>
        <dsp:cNvSpPr/>
      </dsp:nvSpPr>
      <dsp:spPr>
        <a:xfrm>
          <a:off x="4639938" y="86564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Calendrier</a:t>
          </a:r>
        </a:p>
      </dsp:txBody>
      <dsp:txXfrm>
        <a:off x="4654641" y="880344"/>
        <a:ext cx="1126442" cy="472577"/>
      </dsp:txXfrm>
    </dsp:sp>
    <dsp:sp modelId="{8CDE5401-5DEE-48A7-8612-180666AFDA29}">
      <dsp:nvSpPr>
        <dsp:cNvPr id="0" name=""/>
        <dsp:cNvSpPr/>
      </dsp:nvSpPr>
      <dsp:spPr>
        <a:xfrm>
          <a:off x="4518652" y="740145"/>
          <a:ext cx="121285" cy="1003967"/>
        </a:xfrm>
        <a:custGeom>
          <a:avLst/>
          <a:gdLst/>
          <a:ahLst/>
          <a:cxnLst/>
          <a:rect l="0" t="0" r="0" b="0"/>
          <a:pathLst>
            <a:path>
              <a:moveTo>
                <a:pt x="0" y="0"/>
              </a:moveTo>
              <a:lnTo>
                <a:pt x="0" y="1003967"/>
              </a:lnTo>
              <a:lnTo>
                <a:pt x="121285" y="100396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AC7BFE3-2AB3-4DF9-9075-640327127DCC}">
      <dsp:nvSpPr>
        <dsp:cNvPr id="0" name=""/>
        <dsp:cNvSpPr/>
      </dsp:nvSpPr>
      <dsp:spPr>
        <a:xfrm>
          <a:off x="4639938" y="1493121"/>
          <a:ext cx="115706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Interclubs</a:t>
          </a:r>
        </a:p>
        <a:p>
          <a:pPr marL="0" lvl="0" indent="0" algn="ctr" defTabSz="444500">
            <a:lnSpc>
              <a:spcPct val="90000"/>
            </a:lnSpc>
            <a:spcBef>
              <a:spcPct val="0"/>
            </a:spcBef>
            <a:spcAft>
              <a:spcPct val="35000"/>
            </a:spcAft>
            <a:buNone/>
          </a:pPr>
          <a:r>
            <a:rPr lang="fr-FR" sz="1000" b="1" kern="1200" dirty="0">
              <a:solidFill>
                <a:srgbClr val="1D70ED"/>
              </a:solidFill>
            </a:rPr>
            <a:t>Adultes</a:t>
          </a:r>
        </a:p>
      </dsp:txBody>
      <dsp:txXfrm>
        <a:off x="4654641" y="1507824"/>
        <a:ext cx="1127662" cy="472577"/>
      </dsp:txXfrm>
    </dsp:sp>
    <dsp:sp modelId="{42A0EBBB-CE62-4B5B-995E-157BC9ACEE2F}">
      <dsp:nvSpPr>
        <dsp:cNvPr id="0" name=""/>
        <dsp:cNvSpPr/>
      </dsp:nvSpPr>
      <dsp:spPr>
        <a:xfrm>
          <a:off x="4518652" y="740145"/>
          <a:ext cx="121285" cy="1631447"/>
        </a:xfrm>
        <a:custGeom>
          <a:avLst/>
          <a:gdLst/>
          <a:ahLst/>
          <a:cxnLst/>
          <a:rect l="0" t="0" r="0" b="0"/>
          <a:pathLst>
            <a:path>
              <a:moveTo>
                <a:pt x="0" y="0"/>
              </a:moveTo>
              <a:lnTo>
                <a:pt x="0" y="1631447"/>
              </a:lnTo>
              <a:lnTo>
                <a:pt x="121285" y="16314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A94824-0315-4570-B0A0-89B5F3BBE824}">
      <dsp:nvSpPr>
        <dsp:cNvPr id="0" name=""/>
        <dsp:cNvSpPr/>
      </dsp:nvSpPr>
      <dsp:spPr>
        <a:xfrm>
          <a:off x="4639938" y="212060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Compétitions</a:t>
          </a:r>
        </a:p>
      </dsp:txBody>
      <dsp:txXfrm>
        <a:off x="4654641" y="2135304"/>
        <a:ext cx="1126442" cy="472577"/>
      </dsp:txXfrm>
    </dsp:sp>
    <dsp:sp modelId="{3D1B1EC6-56D6-4EF5-A545-5B46E33D5829}">
      <dsp:nvSpPr>
        <dsp:cNvPr id="0" name=""/>
        <dsp:cNvSpPr/>
      </dsp:nvSpPr>
      <dsp:spPr>
        <a:xfrm>
          <a:off x="4518652" y="740145"/>
          <a:ext cx="121285" cy="2258927"/>
        </a:xfrm>
        <a:custGeom>
          <a:avLst/>
          <a:gdLst/>
          <a:ahLst/>
          <a:cxnLst/>
          <a:rect l="0" t="0" r="0" b="0"/>
          <a:pathLst>
            <a:path>
              <a:moveTo>
                <a:pt x="0" y="0"/>
              </a:moveTo>
              <a:lnTo>
                <a:pt x="0" y="2258927"/>
              </a:lnTo>
              <a:lnTo>
                <a:pt x="121285" y="225892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7B01CA-CEA9-4509-A129-BD261AF70BB0}">
      <dsp:nvSpPr>
        <dsp:cNvPr id="0" name=""/>
        <dsp:cNvSpPr/>
      </dsp:nvSpPr>
      <dsp:spPr>
        <a:xfrm>
          <a:off x="4639938" y="274808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Evènements</a:t>
          </a:r>
        </a:p>
      </dsp:txBody>
      <dsp:txXfrm>
        <a:off x="4654641" y="2762784"/>
        <a:ext cx="1126442" cy="472577"/>
      </dsp:txXfrm>
    </dsp:sp>
    <dsp:sp modelId="{3E743FC1-AC29-4882-98C5-914A9E889F82}">
      <dsp:nvSpPr>
        <dsp:cNvPr id="0" name=""/>
        <dsp:cNvSpPr/>
      </dsp:nvSpPr>
      <dsp:spPr>
        <a:xfrm>
          <a:off x="4518652" y="740145"/>
          <a:ext cx="121285" cy="2886407"/>
        </a:xfrm>
        <a:custGeom>
          <a:avLst/>
          <a:gdLst/>
          <a:ahLst/>
          <a:cxnLst/>
          <a:rect l="0" t="0" r="0" b="0"/>
          <a:pathLst>
            <a:path>
              <a:moveTo>
                <a:pt x="0" y="0"/>
              </a:moveTo>
              <a:lnTo>
                <a:pt x="0" y="2886407"/>
              </a:lnTo>
              <a:lnTo>
                <a:pt x="121285" y="288640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46F3DC-C80E-4895-B22C-60F43F0CAC1A}">
      <dsp:nvSpPr>
        <dsp:cNvPr id="0" name=""/>
        <dsp:cNvSpPr/>
      </dsp:nvSpPr>
      <dsp:spPr>
        <a:xfrm>
          <a:off x="4639938" y="337556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Disciplinaire</a:t>
          </a:r>
        </a:p>
        <a:p>
          <a:pPr marL="0" lvl="0" indent="0" algn="ctr" defTabSz="444500">
            <a:lnSpc>
              <a:spcPct val="90000"/>
            </a:lnSpc>
            <a:spcBef>
              <a:spcPct val="0"/>
            </a:spcBef>
            <a:spcAft>
              <a:spcPct val="35000"/>
            </a:spcAft>
            <a:buNone/>
          </a:pPr>
          <a:r>
            <a:rPr lang="fr-FR" sz="1000" b="1" kern="1200" dirty="0">
              <a:solidFill>
                <a:srgbClr val="1D70ED"/>
              </a:solidFill>
            </a:rPr>
            <a:t>litiges</a:t>
          </a:r>
        </a:p>
      </dsp:txBody>
      <dsp:txXfrm>
        <a:off x="4654641" y="3390264"/>
        <a:ext cx="1126442" cy="472577"/>
      </dsp:txXfrm>
    </dsp:sp>
    <dsp:sp modelId="{A60F6D2D-D32B-49D8-BCC9-D0D7B73DA3D5}">
      <dsp:nvSpPr>
        <dsp:cNvPr id="0" name=""/>
        <dsp:cNvSpPr/>
      </dsp:nvSpPr>
      <dsp:spPr>
        <a:xfrm>
          <a:off x="5861212" y="92144"/>
          <a:ext cx="1212853" cy="648000"/>
        </a:xfrm>
        <a:prstGeom prst="roundRect">
          <a:avLst>
            <a:gd name="adj" fmla="val 10000"/>
          </a:avLst>
        </a:prstGeom>
        <a:solidFill>
          <a:srgbClr val="1D70E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fr-FR" sz="1300" b="1" kern="1200" dirty="0">
              <a:solidFill>
                <a:srgbClr val="F7D907"/>
              </a:solidFill>
            </a:rPr>
            <a:t>Pôle Communication</a:t>
          </a:r>
        </a:p>
      </dsp:txBody>
      <dsp:txXfrm>
        <a:off x="5880191" y="111123"/>
        <a:ext cx="1174895" cy="610042"/>
      </dsp:txXfrm>
    </dsp:sp>
    <dsp:sp modelId="{86E772B9-41E7-4734-9289-ED74617B2DAF}">
      <dsp:nvSpPr>
        <dsp:cNvPr id="0" name=""/>
        <dsp:cNvSpPr/>
      </dsp:nvSpPr>
      <dsp:spPr>
        <a:xfrm>
          <a:off x="5982498" y="740145"/>
          <a:ext cx="121285" cy="376487"/>
        </a:xfrm>
        <a:custGeom>
          <a:avLst/>
          <a:gdLst/>
          <a:ahLst/>
          <a:cxnLst/>
          <a:rect l="0" t="0" r="0" b="0"/>
          <a:pathLst>
            <a:path>
              <a:moveTo>
                <a:pt x="0" y="0"/>
              </a:moveTo>
              <a:lnTo>
                <a:pt x="0" y="376487"/>
              </a:lnTo>
              <a:lnTo>
                <a:pt x="121285" y="37648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180D75-9532-47B2-B7D5-248821115CAA}">
      <dsp:nvSpPr>
        <dsp:cNvPr id="0" name=""/>
        <dsp:cNvSpPr/>
      </dsp:nvSpPr>
      <dsp:spPr>
        <a:xfrm>
          <a:off x="6103783" y="86564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Site internet</a:t>
          </a:r>
        </a:p>
      </dsp:txBody>
      <dsp:txXfrm>
        <a:off x="6118486" y="880344"/>
        <a:ext cx="1126442" cy="472577"/>
      </dsp:txXfrm>
    </dsp:sp>
    <dsp:sp modelId="{C82AB09E-0807-420B-B61E-35F47A911721}">
      <dsp:nvSpPr>
        <dsp:cNvPr id="0" name=""/>
        <dsp:cNvSpPr/>
      </dsp:nvSpPr>
      <dsp:spPr>
        <a:xfrm>
          <a:off x="5982498" y="740145"/>
          <a:ext cx="121285" cy="1003967"/>
        </a:xfrm>
        <a:custGeom>
          <a:avLst/>
          <a:gdLst/>
          <a:ahLst/>
          <a:cxnLst/>
          <a:rect l="0" t="0" r="0" b="0"/>
          <a:pathLst>
            <a:path>
              <a:moveTo>
                <a:pt x="0" y="0"/>
              </a:moveTo>
              <a:lnTo>
                <a:pt x="0" y="1003967"/>
              </a:lnTo>
              <a:lnTo>
                <a:pt x="121285" y="100396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A52DA9-1195-40A2-AB63-4E78C7AAEB70}">
      <dsp:nvSpPr>
        <dsp:cNvPr id="0" name=""/>
        <dsp:cNvSpPr/>
      </dsp:nvSpPr>
      <dsp:spPr>
        <a:xfrm>
          <a:off x="6103783" y="149312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Réseaux sociaux</a:t>
          </a:r>
        </a:p>
      </dsp:txBody>
      <dsp:txXfrm>
        <a:off x="6118486" y="1507824"/>
        <a:ext cx="1126442" cy="472577"/>
      </dsp:txXfrm>
    </dsp:sp>
    <dsp:sp modelId="{0B75BEAC-5A37-44B1-BE5C-E1D2EEAF2576}">
      <dsp:nvSpPr>
        <dsp:cNvPr id="0" name=""/>
        <dsp:cNvSpPr/>
      </dsp:nvSpPr>
      <dsp:spPr>
        <a:xfrm>
          <a:off x="5982498" y="740145"/>
          <a:ext cx="121285" cy="1631447"/>
        </a:xfrm>
        <a:custGeom>
          <a:avLst/>
          <a:gdLst/>
          <a:ahLst/>
          <a:cxnLst/>
          <a:rect l="0" t="0" r="0" b="0"/>
          <a:pathLst>
            <a:path>
              <a:moveTo>
                <a:pt x="0" y="0"/>
              </a:moveTo>
              <a:lnTo>
                <a:pt x="0" y="1631447"/>
              </a:lnTo>
              <a:lnTo>
                <a:pt x="121285" y="16314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0E3093-C521-4A40-B197-8D9274EEC289}">
      <dsp:nvSpPr>
        <dsp:cNvPr id="0" name=""/>
        <dsp:cNvSpPr/>
      </dsp:nvSpPr>
      <dsp:spPr>
        <a:xfrm>
          <a:off x="6103783" y="2120601"/>
          <a:ext cx="1155848" cy="501983"/>
        </a:xfrm>
        <a:prstGeom prst="roundRect">
          <a:avLst>
            <a:gd name="adj" fmla="val 10000"/>
          </a:avLst>
        </a:prstGeom>
        <a:solidFill>
          <a:srgbClr val="F7D90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1D70ED"/>
              </a:solidFill>
            </a:rPr>
            <a:t>Mailing et drive</a:t>
          </a:r>
        </a:p>
      </dsp:txBody>
      <dsp:txXfrm>
        <a:off x="6118486" y="2135304"/>
        <a:ext cx="1126442" cy="47257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fr-FR"/>
              <a:t>Modifiez le style du titre</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55D038E-32D6-45DD-A32A-07E5AC952107}" type="datetimeFigureOut">
              <a:rPr lang="fr-FR" smtClean="0"/>
              <a:t>23/06/2023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A9FC37F-C6E1-4E6F-A47F-DC77209E55DA}" type="slidenum">
              <a:rPr lang="fr-FR" smtClean="0"/>
              <a:t>‹N°›</a:t>
            </a:fld>
            <a:endParaRPr lang="fr-FR"/>
          </a:p>
        </p:txBody>
      </p:sp>
    </p:spTree>
    <p:extLst>
      <p:ext uri="{BB962C8B-B14F-4D97-AF65-F5344CB8AC3E}">
        <p14:creationId xmlns:p14="http://schemas.microsoft.com/office/powerpoint/2010/main" val="3347415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55D038E-32D6-45DD-A32A-07E5AC952107}" type="datetimeFigureOut">
              <a:rPr lang="fr-FR" smtClean="0"/>
              <a:t>23/06/2023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A9FC37F-C6E1-4E6F-A47F-DC77209E55DA}" type="slidenum">
              <a:rPr lang="fr-FR" smtClean="0"/>
              <a:t>‹N°›</a:t>
            </a:fld>
            <a:endParaRPr lang="fr-FR"/>
          </a:p>
        </p:txBody>
      </p:sp>
    </p:spTree>
    <p:extLst>
      <p:ext uri="{BB962C8B-B14F-4D97-AF65-F5344CB8AC3E}">
        <p14:creationId xmlns:p14="http://schemas.microsoft.com/office/powerpoint/2010/main" val="3743877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fr-FR"/>
              <a:t>Modifiez le style du titre</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55D038E-32D6-45DD-A32A-07E5AC952107}" type="datetimeFigureOut">
              <a:rPr lang="fr-FR" smtClean="0"/>
              <a:t>23/06/2023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A9FC37F-C6E1-4E6F-A47F-DC77209E55DA}" type="slidenum">
              <a:rPr lang="fr-FR" smtClean="0"/>
              <a:t>‹N°›</a:t>
            </a:fld>
            <a:endParaRPr lang="fr-FR"/>
          </a:p>
        </p:txBody>
      </p:sp>
    </p:spTree>
    <p:extLst>
      <p:ext uri="{BB962C8B-B14F-4D97-AF65-F5344CB8AC3E}">
        <p14:creationId xmlns:p14="http://schemas.microsoft.com/office/powerpoint/2010/main" val="1091924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55D038E-32D6-45DD-A32A-07E5AC952107}" type="datetimeFigureOut">
              <a:rPr lang="fr-FR" smtClean="0"/>
              <a:t>23/06/2023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A9FC37F-C6E1-4E6F-A47F-DC77209E55DA}" type="slidenum">
              <a:rPr lang="fr-FR" smtClean="0"/>
              <a:t>‹N°›</a:t>
            </a:fld>
            <a:endParaRPr lang="fr-FR"/>
          </a:p>
        </p:txBody>
      </p:sp>
    </p:spTree>
    <p:extLst>
      <p:ext uri="{BB962C8B-B14F-4D97-AF65-F5344CB8AC3E}">
        <p14:creationId xmlns:p14="http://schemas.microsoft.com/office/powerpoint/2010/main" val="2588917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fr-FR"/>
              <a:t>Modifiez le style du titre</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fr-FR"/>
              <a:t>Cliquez pour modifier les styles du texte du masque</a:t>
            </a:r>
          </a:p>
        </p:txBody>
      </p:sp>
      <p:sp>
        <p:nvSpPr>
          <p:cNvPr id="4" name="Content Placeholder 3"/>
          <p:cNvSpPr>
            <a:spLocks noGrp="1"/>
          </p:cNvSpPr>
          <p:nvPr>
            <p:ph sz="half" idx="2"/>
          </p:nvPr>
        </p:nvSpPr>
        <p:spPr>
          <a:xfrm>
            <a:off x="520713" y="3905482"/>
            <a:ext cx="3198096" cy="57443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fr-FR"/>
              <a:t>Cliquez pour modifier les styles du texte du masque</a:t>
            </a:r>
          </a:p>
        </p:txBody>
      </p:sp>
      <p:sp>
        <p:nvSpPr>
          <p:cNvPr id="6" name="Content Placeholder 5"/>
          <p:cNvSpPr>
            <a:spLocks noGrp="1"/>
          </p:cNvSpPr>
          <p:nvPr>
            <p:ph sz="quarter" idx="4"/>
          </p:nvPr>
        </p:nvSpPr>
        <p:spPr>
          <a:xfrm>
            <a:off x="3827086" y="3905482"/>
            <a:ext cx="3213847" cy="57443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55D038E-32D6-45DD-A32A-07E5AC952107}" type="datetimeFigureOut">
              <a:rPr lang="fr-FR" smtClean="0"/>
              <a:t>23/06/2023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A9FC37F-C6E1-4E6F-A47F-DC77209E55DA}" type="slidenum">
              <a:rPr lang="fr-FR" smtClean="0"/>
              <a:t>‹N°›</a:t>
            </a:fld>
            <a:endParaRPr lang="fr-FR"/>
          </a:p>
        </p:txBody>
      </p:sp>
    </p:spTree>
    <p:extLst>
      <p:ext uri="{BB962C8B-B14F-4D97-AF65-F5344CB8AC3E}">
        <p14:creationId xmlns:p14="http://schemas.microsoft.com/office/powerpoint/2010/main" val="3823852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55D038E-32D6-45DD-A32A-07E5AC952107}" type="datetimeFigureOut">
              <a:rPr lang="fr-FR" smtClean="0"/>
              <a:t>23/06/2023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9A9FC37F-C6E1-4E6F-A47F-DC77209E55DA}" type="slidenum">
              <a:rPr lang="fr-FR" smtClean="0"/>
              <a:t>‹N°›</a:t>
            </a:fld>
            <a:endParaRPr lang="fr-FR"/>
          </a:p>
        </p:txBody>
      </p:sp>
    </p:spTree>
    <p:extLst>
      <p:ext uri="{BB962C8B-B14F-4D97-AF65-F5344CB8AC3E}">
        <p14:creationId xmlns:p14="http://schemas.microsoft.com/office/powerpoint/2010/main" val="545449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5D038E-32D6-45DD-A32A-07E5AC952107}" type="datetimeFigureOut">
              <a:rPr lang="fr-FR" smtClean="0"/>
              <a:t>23/06/2023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9A9FC37F-C6E1-4E6F-A47F-DC77209E55DA}" type="slidenum">
              <a:rPr lang="fr-FR" smtClean="0"/>
              <a:t>‹N°›</a:t>
            </a:fld>
            <a:endParaRPr lang="fr-FR"/>
          </a:p>
        </p:txBody>
      </p:sp>
    </p:spTree>
    <p:extLst>
      <p:ext uri="{BB962C8B-B14F-4D97-AF65-F5344CB8AC3E}">
        <p14:creationId xmlns:p14="http://schemas.microsoft.com/office/powerpoint/2010/main" val="1846052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fr-FR"/>
              <a:t>Modifiez le style du titre</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55D038E-32D6-45DD-A32A-07E5AC952107}" type="datetimeFigureOut">
              <a:rPr lang="fr-FR" smtClean="0"/>
              <a:t>23/06/2023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A9FC37F-C6E1-4E6F-A47F-DC77209E55DA}" type="slidenum">
              <a:rPr lang="fr-FR" smtClean="0"/>
              <a:t>‹N°›</a:t>
            </a:fld>
            <a:endParaRPr lang="fr-FR"/>
          </a:p>
        </p:txBody>
      </p:sp>
    </p:spTree>
    <p:extLst>
      <p:ext uri="{BB962C8B-B14F-4D97-AF65-F5344CB8AC3E}">
        <p14:creationId xmlns:p14="http://schemas.microsoft.com/office/powerpoint/2010/main" val="3045765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fr-FR"/>
              <a:t>Modifiez le style du titre</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fr-FR"/>
              <a:t>Cliquez sur l'icône pour ajouter une image</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55D038E-32D6-45DD-A32A-07E5AC952107}" type="datetimeFigureOut">
              <a:rPr lang="fr-FR" smtClean="0"/>
              <a:t>23/06/2023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A9FC37F-C6E1-4E6F-A47F-DC77209E55DA}" type="slidenum">
              <a:rPr lang="fr-FR" smtClean="0"/>
              <a:t>‹N°›</a:t>
            </a:fld>
            <a:endParaRPr lang="fr-FR"/>
          </a:p>
        </p:txBody>
      </p:sp>
    </p:spTree>
    <p:extLst>
      <p:ext uri="{BB962C8B-B14F-4D97-AF65-F5344CB8AC3E}">
        <p14:creationId xmlns:p14="http://schemas.microsoft.com/office/powerpoint/2010/main" val="2050882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55D038E-32D6-45DD-A32A-07E5AC952107}" type="datetimeFigureOut">
              <a:rPr lang="fr-FR" smtClean="0"/>
              <a:t>23/06/2023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A9FC37F-C6E1-4E6F-A47F-DC77209E55DA}" type="slidenum">
              <a:rPr lang="fr-FR" smtClean="0"/>
              <a:t>‹N°›</a:t>
            </a:fld>
            <a:endParaRPr lang="fr-FR"/>
          </a:p>
        </p:txBody>
      </p:sp>
    </p:spTree>
    <p:extLst>
      <p:ext uri="{BB962C8B-B14F-4D97-AF65-F5344CB8AC3E}">
        <p14:creationId xmlns:p14="http://schemas.microsoft.com/office/powerpoint/2010/main" val="2688835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55D038E-32D6-45DD-A32A-07E5AC952107}" type="datetimeFigureOut">
              <a:rPr lang="fr-FR" smtClean="0"/>
              <a:t>23/06/2023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A9FC37F-C6E1-4E6F-A47F-DC77209E55DA}" type="slidenum">
              <a:rPr lang="fr-FR" smtClean="0"/>
              <a:t>‹N°›</a:t>
            </a:fld>
            <a:endParaRPr lang="fr-FR"/>
          </a:p>
        </p:txBody>
      </p:sp>
    </p:spTree>
    <p:extLst>
      <p:ext uri="{BB962C8B-B14F-4D97-AF65-F5344CB8AC3E}">
        <p14:creationId xmlns:p14="http://schemas.microsoft.com/office/powerpoint/2010/main" val="4200411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255D038E-32D6-45DD-A32A-07E5AC952107}" type="datetimeFigureOut">
              <a:rPr lang="fr-FR" smtClean="0"/>
              <a:t>23/06/2023</a:t>
            </a:fld>
            <a:endParaRPr lang="fr-FR"/>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9A9FC37F-C6E1-4E6F-A47F-DC77209E55DA}" type="slidenum">
              <a:rPr lang="fr-FR" smtClean="0"/>
              <a:t>‹N°›</a:t>
            </a:fld>
            <a:endParaRPr lang="fr-FR"/>
          </a:p>
        </p:txBody>
      </p:sp>
    </p:spTree>
    <p:extLst>
      <p:ext uri="{BB962C8B-B14F-4D97-AF65-F5344CB8AC3E}">
        <p14:creationId xmlns:p14="http://schemas.microsoft.com/office/powerpoint/2010/main" val="1028136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6.xml"/><Relationship Id="rId7" Type="http://schemas.openxmlformats.org/officeDocument/2006/relationships/image" Target="../media/image2.jpeg"/><Relationship Id="rId2" Type="http://schemas.openxmlformats.org/officeDocument/2006/relationships/slide" Target="slide8.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slide" Target="slide3.xml"/><Relationship Id="rId4" Type="http://schemas.openxmlformats.org/officeDocument/2006/relationships/slide" Target="slide4.xml"/><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7.png"/><Relationship Id="rId4" Type="http://schemas.openxmlformats.org/officeDocument/2006/relationships/image" Target="../media/image8.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1.jpe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5.jp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hyperlink" Target="mailto:nelly@badisere.net" TargetMode="External"/><Relationship Id="rId7" Type="http://schemas.openxmlformats.org/officeDocument/2006/relationships/image" Target="../media/image26.jpg"/><Relationship Id="rId12"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hyperlink" Target="mailto:developpement@badisere.net" TargetMode="External"/><Relationship Id="rId11" Type="http://schemas.openxmlformats.org/officeDocument/2006/relationships/diagramColors" Target="../diagrams/colors1.xml"/><Relationship Id="rId5" Type="http://schemas.openxmlformats.org/officeDocument/2006/relationships/hyperlink" Target="mailto:interclubs@badisere.net" TargetMode="External"/><Relationship Id="rId10" Type="http://schemas.openxmlformats.org/officeDocument/2006/relationships/diagramQuickStyle" Target="../diagrams/quickStyle1.xml"/><Relationship Id="rId4" Type="http://schemas.openxmlformats.org/officeDocument/2006/relationships/hyperlink" Target="mailto:jeunes@badisere.net" TargetMode="External"/><Relationship Id="rId9"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7ADB896-2151-CD0C-76A3-42652044BF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7933" y="9766687"/>
            <a:ext cx="2525354" cy="725676"/>
          </a:xfrm>
          <a:prstGeom prst="rect">
            <a:avLst/>
          </a:prstGeom>
        </p:spPr>
      </p:pic>
      <p:pic>
        <p:nvPicPr>
          <p:cNvPr id="1028" name="Picture 4" descr="Aucune description de photo disponible.">
            <a:extLst>
              <a:ext uri="{FF2B5EF4-FFF2-40B4-BE49-F238E27FC236}">
                <a16:creationId xmlns:a16="http://schemas.microsoft.com/office/drawing/2014/main" id="{828C0A75-14D4-342B-DFA0-614F86BAF4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124" b="14670"/>
          <a:stretch/>
        </p:blipFill>
        <p:spPr bwMode="auto">
          <a:xfrm>
            <a:off x="4856954" y="9675247"/>
            <a:ext cx="2478726" cy="86791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ucune description de photo disponible.">
            <a:extLst>
              <a:ext uri="{FF2B5EF4-FFF2-40B4-BE49-F238E27FC236}">
                <a16:creationId xmlns:a16="http://schemas.microsoft.com/office/drawing/2014/main" id="{9FC61891-4E43-1399-6B01-E6B2E580489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414" t="27678" r="15220" b="38531"/>
          <a:stretch/>
        </p:blipFill>
        <p:spPr bwMode="auto">
          <a:xfrm>
            <a:off x="2537837" y="362532"/>
            <a:ext cx="2484000" cy="121008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38B1E7E0-396E-B714-5F62-A578DD0754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247" y="9787007"/>
            <a:ext cx="2047126" cy="629302"/>
          </a:xfrm>
          <a:prstGeom prst="rect">
            <a:avLst/>
          </a:prstGeom>
        </p:spPr>
      </p:pic>
      <p:sp>
        <p:nvSpPr>
          <p:cNvPr id="15" name="Rectangle 14">
            <a:extLst>
              <a:ext uri="{FF2B5EF4-FFF2-40B4-BE49-F238E27FC236}">
                <a16:creationId xmlns:a16="http://schemas.microsoft.com/office/drawing/2014/main" id="{16B96D85-E41E-1633-7C8C-301EA6B960D7}"/>
              </a:ext>
            </a:extLst>
          </p:cNvPr>
          <p:cNvSpPr/>
          <p:nvPr/>
        </p:nvSpPr>
        <p:spPr>
          <a:xfrm>
            <a:off x="0" y="264160"/>
            <a:ext cx="2484000" cy="275504"/>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796F0A22-0291-92DD-C2CC-D337E3D8B76B}"/>
              </a:ext>
            </a:extLst>
          </p:cNvPr>
          <p:cNvSpPr/>
          <p:nvPr/>
        </p:nvSpPr>
        <p:spPr>
          <a:xfrm>
            <a:off x="5075675" y="281667"/>
            <a:ext cx="2484000" cy="275504"/>
          </a:xfrm>
          <a:prstGeom prst="rect">
            <a:avLst/>
          </a:prstGeom>
          <a:solidFill>
            <a:srgbClr val="009FE3"/>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CC0FA67C-240D-8345-96F3-377090E65FEC}"/>
              </a:ext>
            </a:extLst>
          </p:cNvPr>
          <p:cNvSpPr/>
          <p:nvPr/>
        </p:nvSpPr>
        <p:spPr>
          <a:xfrm>
            <a:off x="5075675" y="1325659"/>
            <a:ext cx="2484000" cy="275504"/>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15AD65F1-B9FF-1B4B-072D-CDBDE61E4057}"/>
              </a:ext>
            </a:extLst>
          </p:cNvPr>
          <p:cNvSpPr/>
          <p:nvPr/>
        </p:nvSpPr>
        <p:spPr>
          <a:xfrm>
            <a:off x="0" y="1325659"/>
            <a:ext cx="2484000" cy="275504"/>
          </a:xfrm>
          <a:prstGeom prst="rect">
            <a:avLst/>
          </a:prstGeom>
          <a:solidFill>
            <a:srgbClr val="009FE3"/>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2F66B47A-392D-5A77-1BEB-63A04D61992E}"/>
              </a:ext>
            </a:extLst>
          </p:cNvPr>
          <p:cNvSpPr txBox="1"/>
          <p:nvPr/>
        </p:nvSpPr>
        <p:spPr>
          <a:xfrm>
            <a:off x="-1" y="2141121"/>
            <a:ext cx="7559675" cy="7232749"/>
          </a:xfrm>
          <a:prstGeom prst="rect">
            <a:avLst/>
          </a:prstGeom>
          <a:noFill/>
        </p:spPr>
        <p:txBody>
          <a:bodyPr wrap="square">
            <a:spAutoFit/>
          </a:bodyPr>
          <a:lstStyle/>
          <a:p>
            <a:pPr algn="ctr"/>
            <a:r>
              <a:rPr lang="fr-FR" sz="5400" b="1" dirty="0">
                <a:ln w="19050">
                  <a:solidFill>
                    <a:schemeClr val="bg1"/>
                  </a:solidFill>
                </a:ln>
                <a:solidFill>
                  <a:srgbClr val="203864"/>
                </a:solidFill>
                <a:latin typeface="Gadugi" panose="020B0502040204020203" pitchFamily="34" charset="0"/>
                <a:ea typeface="Gadugi" panose="020B0502040204020203" pitchFamily="34" charset="0"/>
              </a:rPr>
              <a:t>LIVRET </a:t>
            </a:r>
          </a:p>
          <a:p>
            <a:pPr algn="ctr"/>
            <a:r>
              <a:rPr lang="fr-FR" sz="5400" b="1" dirty="0">
                <a:ln w="19050">
                  <a:solidFill>
                    <a:schemeClr val="bg1"/>
                  </a:solidFill>
                </a:ln>
                <a:solidFill>
                  <a:srgbClr val="203864"/>
                </a:solidFill>
                <a:latin typeface="Gadugi" panose="020B0502040204020203" pitchFamily="34" charset="0"/>
                <a:ea typeface="Gadugi" panose="020B0502040204020203" pitchFamily="34" charset="0"/>
              </a:rPr>
              <a:t>D’ACCUEIL</a:t>
            </a:r>
          </a:p>
          <a:p>
            <a:pPr algn="ctr"/>
            <a:r>
              <a:rPr lang="fr-FR" sz="5400" b="1" dirty="0">
                <a:ln w="19050">
                  <a:solidFill>
                    <a:schemeClr val="bg1"/>
                  </a:solidFill>
                </a:ln>
                <a:solidFill>
                  <a:srgbClr val="203864"/>
                </a:solidFill>
                <a:latin typeface="Gadugi" panose="020B0502040204020203" pitchFamily="34" charset="0"/>
                <a:ea typeface="Gadugi" panose="020B0502040204020203" pitchFamily="34" charset="0"/>
              </a:rPr>
              <a:t>DU LICENCIÉ</a:t>
            </a:r>
          </a:p>
          <a:p>
            <a:pPr algn="ctr"/>
            <a:endParaRPr lang="fr-FR" sz="5400" b="1" dirty="0">
              <a:ln w="19050">
                <a:solidFill>
                  <a:schemeClr val="bg1"/>
                </a:solidFill>
              </a:ln>
              <a:solidFill>
                <a:srgbClr val="203864"/>
              </a:solidFill>
              <a:latin typeface="Gadugi" panose="020B0502040204020203" pitchFamily="34" charset="0"/>
              <a:ea typeface="Gadugi" panose="020B0502040204020203" pitchFamily="34" charset="0"/>
            </a:endParaRPr>
          </a:p>
          <a:p>
            <a:pPr algn="ctr"/>
            <a:endParaRPr lang="fr-FR" sz="5400" b="1" dirty="0">
              <a:ln w="19050">
                <a:solidFill>
                  <a:schemeClr val="bg1"/>
                </a:solidFill>
              </a:ln>
              <a:solidFill>
                <a:srgbClr val="203864"/>
              </a:solidFill>
              <a:latin typeface="Gadugi" panose="020B0502040204020203" pitchFamily="34" charset="0"/>
              <a:ea typeface="Gadugi" panose="020B0502040204020203" pitchFamily="34" charset="0"/>
            </a:endParaRPr>
          </a:p>
          <a:p>
            <a:pPr algn="ctr"/>
            <a:endParaRPr lang="fr-FR" sz="5400" b="1" dirty="0">
              <a:ln w="19050">
                <a:solidFill>
                  <a:schemeClr val="bg1"/>
                </a:solidFill>
              </a:ln>
              <a:solidFill>
                <a:srgbClr val="203864"/>
              </a:solidFill>
              <a:latin typeface="Gadugi" panose="020B0502040204020203" pitchFamily="34" charset="0"/>
              <a:ea typeface="Gadugi" panose="020B0502040204020203" pitchFamily="34" charset="0"/>
            </a:endParaRPr>
          </a:p>
          <a:p>
            <a:pPr algn="ctr"/>
            <a:endParaRPr lang="fr-FR" sz="5400" b="1" dirty="0">
              <a:ln w="19050">
                <a:solidFill>
                  <a:schemeClr val="bg1"/>
                </a:solidFill>
              </a:ln>
              <a:solidFill>
                <a:srgbClr val="203864"/>
              </a:solidFill>
              <a:latin typeface="Gadugi" panose="020B0502040204020203" pitchFamily="34" charset="0"/>
              <a:ea typeface="Gadugi" panose="020B0502040204020203" pitchFamily="34" charset="0"/>
            </a:endParaRPr>
          </a:p>
          <a:p>
            <a:pPr algn="ctr"/>
            <a:endParaRPr lang="fr-FR" sz="2400" b="1" dirty="0">
              <a:ln w="19050">
                <a:solidFill>
                  <a:schemeClr val="bg1"/>
                </a:solidFill>
              </a:ln>
              <a:solidFill>
                <a:srgbClr val="203864"/>
              </a:solidFill>
              <a:latin typeface="Gadugi" panose="020B0502040204020203" pitchFamily="34" charset="0"/>
              <a:ea typeface="Gadugi" panose="020B0502040204020203" pitchFamily="34" charset="0"/>
            </a:endParaRPr>
          </a:p>
          <a:p>
            <a:pPr algn="ctr"/>
            <a:r>
              <a:rPr lang="fr-FR" sz="5400" b="1" dirty="0">
                <a:ln w="19050">
                  <a:solidFill>
                    <a:schemeClr val="bg1"/>
                  </a:solidFill>
                </a:ln>
                <a:solidFill>
                  <a:srgbClr val="203864"/>
                </a:solidFill>
                <a:latin typeface="Gadugi" panose="020B0502040204020203" pitchFamily="34" charset="0"/>
                <a:ea typeface="Gadugi" panose="020B0502040204020203" pitchFamily="34" charset="0"/>
              </a:rPr>
              <a:t>SAISON 2023/2024</a:t>
            </a:r>
          </a:p>
        </p:txBody>
      </p:sp>
      <p:pic>
        <p:nvPicPr>
          <p:cNvPr id="1026" name="Picture 2" descr="Aucune description de photo disponible.">
            <a:extLst>
              <a:ext uri="{FF2B5EF4-FFF2-40B4-BE49-F238E27FC236}">
                <a16:creationId xmlns:a16="http://schemas.microsoft.com/office/drawing/2014/main" id="{0A087189-9AC1-8159-3D2F-EC97DE1BDA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 y="4898108"/>
            <a:ext cx="7559675" cy="288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3821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apèze 3">
            <a:hlinkClick r:id="rId2" action="ppaction://hlinksldjump"/>
            <a:extLst>
              <a:ext uri="{FF2B5EF4-FFF2-40B4-BE49-F238E27FC236}">
                <a16:creationId xmlns:a16="http://schemas.microsoft.com/office/drawing/2014/main" id="{07E8311A-A4F4-677E-67FA-DBB711B542F5}"/>
              </a:ext>
            </a:extLst>
          </p:cNvPr>
          <p:cNvSpPr/>
          <p:nvPr/>
        </p:nvSpPr>
        <p:spPr>
          <a:xfrm>
            <a:off x="690880" y="8062975"/>
            <a:ext cx="6157304" cy="2294182"/>
          </a:xfrm>
          <a:prstGeom prst="trapezoid">
            <a:avLst/>
          </a:prstGeom>
          <a:noFill/>
          <a:ln w="571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accent1">
                    <a:lumMod val="60000"/>
                    <a:lumOff val="40000"/>
                  </a:schemeClr>
                </a:solidFill>
              </a:rPr>
              <a:t>Le Badminton Club </a:t>
            </a:r>
          </a:p>
          <a:p>
            <a:pPr algn="ctr"/>
            <a:r>
              <a:rPr lang="fr-FR" b="1" dirty="0">
                <a:solidFill>
                  <a:schemeClr val="accent1">
                    <a:lumMod val="60000"/>
                    <a:lumOff val="40000"/>
                  </a:schemeClr>
                </a:solidFill>
              </a:rPr>
              <a:t>de Meylan</a:t>
            </a:r>
          </a:p>
          <a:p>
            <a:pPr algn="ctr"/>
            <a:endParaRPr lang="fr-FR" sz="1400" dirty="0">
              <a:solidFill>
                <a:schemeClr val="accent1">
                  <a:lumMod val="60000"/>
                  <a:lumOff val="40000"/>
                </a:schemeClr>
              </a:solidFill>
            </a:endParaRPr>
          </a:p>
          <a:p>
            <a:pPr algn="ctr"/>
            <a:r>
              <a:rPr lang="fr-FR" sz="1400" dirty="0">
                <a:solidFill>
                  <a:schemeClr val="accent1">
                    <a:lumMod val="60000"/>
                    <a:lumOff val="40000"/>
                  </a:schemeClr>
                </a:solidFill>
              </a:rPr>
              <a:t>Projet de club</a:t>
            </a:r>
          </a:p>
          <a:p>
            <a:pPr algn="ctr"/>
            <a:r>
              <a:rPr lang="fr-FR" sz="1400" dirty="0">
                <a:solidFill>
                  <a:schemeClr val="accent1">
                    <a:lumMod val="60000"/>
                    <a:lumOff val="40000"/>
                  </a:schemeClr>
                </a:solidFill>
              </a:rPr>
              <a:t>Compétition</a:t>
            </a:r>
          </a:p>
          <a:p>
            <a:pPr algn="ctr"/>
            <a:r>
              <a:rPr lang="fr-FR" sz="1400" dirty="0">
                <a:solidFill>
                  <a:schemeClr val="accent1">
                    <a:lumMod val="60000"/>
                    <a:lumOff val="40000"/>
                  </a:schemeClr>
                </a:solidFill>
              </a:rPr>
              <a:t>Loisir et Jeu Libre</a:t>
            </a:r>
          </a:p>
          <a:p>
            <a:pPr algn="ctr"/>
            <a:r>
              <a:rPr lang="fr-FR" sz="1400" dirty="0">
                <a:solidFill>
                  <a:schemeClr val="accent1">
                    <a:lumMod val="60000"/>
                    <a:lumOff val="40000"/>
                  </a:schemeClr>
                </a:solidFill>
              </a:rPr>
              <a:t>Tournoi du club</a:t>
            </a:r>
          </a:p>
          <a:p>
            <a:pPr algn="ctr"/>
            <a:r>
              <a:rPr lang="fr-FR" sz="1400" dirty="0">
                <a:solidFill>
                  <a:schemeClr val="accent1">
                    <a:lumMod val="60000"/>
                    <a:lumOff val="40000"/>
                  </a:schemeClr>
                </a:solidFill>
              </a:rPr>
              <a:t>Projets innovants</a:t>
            </a:r>
          </a:p>
          <a:p>
            <a:pPr algn="ctr"/>
            <a:r>
              <a:rPr lang="fr-FR" sz="1400" dirty="0">
                <a:solidFill>
                  <a:schemeClr val="accent1">
                    <a:lumMod val="60000"/>
                    <a:lumOff val="40000"/>
                  </a:schemeClr>
                </a:solidFill>
              </a:rPr>
              <a:t>Convivialité</a:t>
            </a:r>
          </a:p>
        </p:txBody>
      </p:sp>
      <p:sp>
        <p:nvSpPr>
          <p:cNvPr id="5" name="Trapèze 4">
            <a:hlinkClick r:id="rId3" action="ppaction://hlinksldjump"/>
            <a:extLst>
              <a:ext uri="{FF2B5EF4-FFF2-40B4-BE49-F238E27FC236}">
                <a16:creationId xmlns:a16="http://schemas.microsoft.com/office/drawing/2014/main" id="{05D3EFB2-B7A7-77C2-B809-D730A85C8107}"/>
              </a:ext>
            </a:extLst>
          </p:cNvPr>
          <p:cNvSpPr/>
          <p:nvPr/>
        </p:nvSpPr>
        <p:spPr>
          <a:xfrm>
            <a:off x="1209673" y="5808153"/>
            <a:ext cx="5069207" cy="2116773"/>
          </a:xfrm>
          <a:prstGeom prst="trapezoid">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B0F0"/>
                </a:solidFill>
              </a:rPr>
              <a:t>Le Comité de l’Isère Badminton</a:t>
            </a:r>
          </a:p>
          <a:p>
            <a:pPr algn="ctr"/>
            <a:endParaRPr lang="fr-FR" b="1" dirty="0">
              <a:solidFill>
                <a:srgbClr val="00B0F0"/>
              </a:solidFill>
            </a:endParaRPr>
          </a:p>
          <a:p>
            <a:pPr algn="ctr"/>
            <a:r>
              <a:rPr lang="fr-FR" sz="1400" dirty="0">
                <a:solidFill>
                  <a:srgbClr val="00B0F0"/>
                </a:solidFill>
              </a:rPr>
              <a:t>Suivi, visite et création de clubs</a:t>
            </a:r>
          </a:p>
          <a:p>
            <a:pPr algn="ctr"/>
            <a:r>
              <a:rPr lang="fr-FR" sz="1400" dirty="0">
                <a:solidFill>
                  <a:srgbClr val="00B0F0"/>
                </a:solidFill>
              </a:rPr>
              <a:t>Détection des jeunes talents</a:t>
            </a:r>
          </a:p>
          <a:p>
            <a:pPr algn="ctr"/>
            <a:r>
              <a:rPr lang="fr-FR" sz="1400" dirty="0">
                <a:solidFill>
                  <a:srgbClr val="00B0F0"/>
                </a:solidFill>
              </a:rPr>
              <a:t> Formations de proximité</a:t>
            </a:r>
          </a:p>
          <a:p>
            <a:pPr algn="ctr"/>
            <a:r>
              <a:rPr lang="fr-FR" sz="1400" dirty="0">
                <a:solidFill>
                  <a:srgbClr val="00B0F0"/>
                </a:solidFill>
              </a:rPr>
              <a:t>Compétitions départementales</a:t>
            </a:r>
          </a:p>
          <a:p>
            <a:pPr algn="ctr"/>
            <a:r>
              <a:rPr lang="fr-FR" sz="1400" dirty="0">
                <a:solidFill>
                  <a:srgbClr val="00B0F0"/>
                </a:solidFill>
              </a:rPr>
              <a:t>Mutualisation entre clubs</a:t>
            </a:r>
          </a:p>
        </p:txBody>
      </p:sp>
      <p:sp>
        <p:nvSpPr>
          <p:cNvPr id="6" name="Trapèze 5">
            <a:hlinkClick r:id="rId4" action="ppaction://hlinksldjump"/>
            <a:extLst>
              <a:ext uri="{FF2B5EF4-FFF2-40B4-BE49-F238E27FC236}">
                <a16:creationId xmlns:a16="http://schemas.microsoft.com/office/drawing/2014/main" id="{8344EF55-4CF7-69D5-D4F0-8F1B5F9F179E}"/>
              </a:ext>
            </a:extLst>
          </p:cNvPr>
          <p:cNvSpPr/>
          <p:nvPr/>
        </p:nvSpPr>
        <p:spPr>
          <a:xfrm>
            <a:off x="1786671" y="3580089"/>
            <a:ext cx="3943569" cy="2116773"/>
          </a:xfrm>
          <a:prstGeom prst="trapezoid">
            <a:avLst/>
          </a:prstGeom>
          <a:noFill/>
          <a:ln w="57150">
            <a:solidFill>
              <a:srgbClr val="2320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2320E8"/>
                </a:solidFill>
              </a:rPr>
              <a:t>La Ligue AURA Badminton</a:t>
            </a:r>
          </a:p>
          <a:p>
            <a:pPr algn="ctr"/>
            <a:endParaRPr lang="fr-FR" sz="1400" dirty="0">
              <a:solidFill>
                <a:srgbClr val="2320E8"/>
              </a:solidFill>
            </a:endParaRPr>
          </a:p>
          <a:p>
            <a:pPr algn="ctr"/>
            <a:r>
              <a:rPr lang="fr-FR" sz="1400" dirty="0">
                <a:solidFill>
                  <a:srgbClr val="2320E8"/>
                </a:solidFill>
              </a:rPr>
              <a:t>Compétitions régionales</a:t>
            </a:r>
          </a:p>
          <a:p>
            <a:pPr algn="ctr"/>
            <a:r>
              <a:rPr lang="fr-FR" sz="1400" dirty="0">
                <a:solidFill>
                  <a:srgbClr val="2320E8"/>
                </a:solidFill>
              </a:rPr>
              <a:t>Formations de niveau 2</a:t>
            </a:r>
          </a:p>
          <a:p>
            <a:pPr algn="ctr"/>
            <a:r>
              <a:rPr lang="fr-FR" sz="1400" dirty="0">
                <a:solidFill>
                  <a:srgbClr val="2320E8"/>
                </a:solidFill>
              </a:rPr>
              <a:t>Accompagnement clubs/comités</a:t>
            </a:r>
          </a:p>
          <a:p>
            <a:pPr algn="ctr"/>
            <a:r>
              <a:rPr lang="fr-FR" sz="1400" dirty="0">
                <a:solidFill>
                  <a:srgbClr val="2320E8"/>
                </a:solidFill>
              </a:rPr>
              <a:t>Filière d’accès au haut-niveau</a:t>
            </a:r>
          </a:p>
          <a:p>
            <a:pPr algn="ctr"/>
            <a:r>
              <a:rPr lang="fr-FR" sz="1400" dirty="0">
                <a:solidFill>
                  <a:srgbClr val="2320E8"/>
                </a:solidFill>
              </a:rPr>
              <a:t>Suivi équipements</a:t>
            </a:r>
          </a:p>
        </p:txBody>
      </p:sp>
      <p:sp>
        <p:nvSpPr>
          <p:cNvPr id="7" name="Trapèze 6">
            <a:hlinkClick r:id="rId5" action="ppaction://hlinksldjump"/>
            <a:extLst>
              <a:ext uri="{FF2B5EF4-FFF2-40B4-BE49-F238E27FC236}">
                <a16:creationId xmlns:a16="http://schemas.microsoft.com/office/drawing/2014/main" id="{65456CAA-1B55-44D6-54D8-CB95AEB0F1E8}"/>
              </a:ext>
            </a:extLst>
          </p:cNvPr>
          <p:cNvSpPr/>
          <p:nvPr/>
        </p:nvSpPr>
        <p:spPr>
          <a:xfrm>
            <a:off x="2336799" y="1330436"/>
            <a:ext cx="2844801" cy="2116773"/>
          </a:xfrm>
          <a:prstGeom prst="trapezoid">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rgbClr val="002060"/>
              </a:solidFill>
            </a:endParaRPr>
          </a:p>
          <a:p>
            <a:pPr algn="ctr"/>
            <a:r>
              <a:rPr lang="fr-FR" b="1" dirty="0">
                <a:solidFill>
                  <a:srgbClr val="002060"/>
                </a:solidFill>
              </a:rPr>
              <a:t>La </a:t>
            </a:r>
            <a:r>
              <a:rPr lang="fr-FR" b="1" dirty="0" err="1">
                <a:solidFill>
                  <a:srgbClr val="002060"/>
                </a:solidFill>
              </a:rPr>
              <a:t>FFBaD</a:t>
            </a:r>
            <a:endParaRPr lang="fr-FR" b="1" dirty="0">
              <a:solidFill>
                <a:srgbClr val="002060"/>
              </a:solidFill>
            </a:endParaRPr>
          </a:p>
          <a:p>
            <a:pPr algn="ctr"/>
            <a:endParaRPr lang="fr-FR" b="1" dirty="0">
              <a:solidFill>
                <a:srgbClr val="002060"/>
              </a:solidFill>
            </a:endParaRPr>
          </a:p>
          <a:p>
            <a:pPr algn="ctr"/>
            <a:r>
              <a:rPr lang="fr-FR" sz="1400" dirty="0">
                <a:solidFill>
                  <a:srgbClr val="002060"/>
                </a:solidFill>
              </a:rPr>
              <a:t>Performance sociale</a:t>
            </a:r>
          </a:p>
          <a:p>
            <a:pPr algn="ctr"/>
            <a:r>
              <a:rPr lang="fr-FR" sz="1400" dirty="0">
                <a:solidFill>
                  <a:srgbClr val="002060"/>
                </a:solidFill>
              </a:rPr>
              <a:t>Performance sportive</a:t>
            </a:r>
          </a:p>
          <a:p>
            <a:pPr algn="ctr"/>
            <a:r>
              <a:rPr lang="fr-FR" sz="1400" dirty="0">
                <a:solidFill>
                  <a:srgbClr val="002060"/>
                </a:solidFill>
              </a:rPr>
              <a:t>Haut-niveau</a:t>
            </a:r>
          </a:p>
          <a:p>
            <a:pPr algn="ctr"/>
            <a:r>
              <a:rPr lang="fr-FR" sz="1400" dirty="0">
                <a:solidFill>
                  <a:srgbClr val="002060"/>
                </a:solidFill>
              </a:rPr>
              <a:t>Compétitions nationales</a:t>
            </a:r>
          </a:p>
          <a:p>
            <a:pPr algn="ctr"/>
            <a:r>
              <a:rPr lang="fr-FR" sz="1400" dirty="0">
                <a:solidFill>
                  <a:srgbClr val="002060"/>
                </a:solidFill>
              </a:rPr>
              <a:t>Communauté du Bad</a:t>
            </a:r>
          </a:p>
          <a:p>
            <a:pPr algn="ctr"/>
            <a:r>
              <a:rPr lang="fr-FR" sz="1400" dirty="0">
                <a:solidFill>
                  <a:srgbClr val="002060"/>
                </a:solidFill>
              </a:rPr>
              <a:t>Bad Pour Tous</a:t>
            </a:r>
          </a:p>
          <a:p>
            <a:pPr algn="ctr"/>
            <a:endParaRPr lang="fr-FR" b="1" dirty="0">
              <a:solidFill>
                <a:srgbClr val="002060"/>
              </a:solidFill>
            </a:endParaRPr>
          </a:p>
          <a:p>
            <a:pPr algn="ctr"/>
            <a:endParaRPr lang="fr-FR" b="1" dirty="0">
              <a:solidFill>
                <a:srgbClr val="002060"/>
              </a:solidFill>
            </a:endParaRPr>
          </a:p>
        </p:txBody>
      </p:sp>
      <p:sp>
        <p:nvSpPr>
          <p:cNvPr id="10" name="ZoneTexte 9">
            <a:extLst>
              <a:ext uri="{FF2B5EF4-FFF2-40B4-BE49-F238E27FC236}">
                <a16:creationId xmlns:a16="http://schemas.microsoft.com/office/drawing/2014/main" id="{90E401AF-6E77-08E1-DAE8-8B5FF5FA0AA3}"/>
              </a:ext>
            </a:extLst>
          </p:cNvPr>
          <p:cNvSpPr txBox="1"/>
          <p:nvPr/>
        </p:nvSpPr>
        <p:spPr>
          <a:xfrm>
            <a:off x="-5081" y="334656"/>
            <a:ext cx="7559674" cy="461665"/>
          </a:xfrm>
          <a:prstGeom prst="rect">
            <a:avLst/>
          </a:prstGeom>
          <a:noFill/>
        </p:spPr>
        <p:txBody>
          <a:bodyPr wrap="square">
            <a:spAutoFit/>
          </a:bodyPr>
          <a:lstStyle/>
          <a:p>
            <a:pPr algn="ctr"/>
            <a:r>
              <a:rPr lang="fr-FR" sz="2400" b="1" dirty="0">
                <a:solidFill>
                  <a:srgbClr val="002060"/>
                </a:solidFill>
              </a:rPr>
              <a:t>BIENVENUE DANS L’ECOSYSTÈME FÉDÉRAL !</a:t>
            </a:r>
          </a:p>
        </p:txBody>
      </p:sp>
      <p:pic>
        <p:nvPicPr>
          <p:cNvPr id="11" name="Picture 6" descr="Aucune description de photo disponible.">
            <a:extLst>
              <a:ext uri="{FF2B5EF4-FFF2-40B4-BE49-F238E27FC236}">
                <a16:creationId xmlns:a16="http://schemas.microsoft.com/office/drawing/2014/main" id="{AE3BAFF0-0DD3-0662-FE78-6C10D65FC76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5414" t="27678" r="15220" b="38531"/>
          <a:stretch/>
        </p:blipFill>
        <p:spPr bwMode="auto">
          <a:xfrm>
            <a:off x="1410634" y="8202331"/>
            <a:ext cx="1088695" cy="5303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Aucune description de photo disponible.">
            <a:extLst>
              <a:ext uri="{FF2B5EF4-FFF2-40B4-BE49-F238E27FC236}">
                <a16:creationId xmlns:a16="http://schemas.microsoft.com/office/drawing/2014/main" id="{31BEFFD0-9D96-D4F3-16A7-15540218E55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5124" b="14670"/>
          <a:stretch/>
        </p:blipFill>
        <p:spPr bwMode="auto">
          <a:xfrm>
            <a:off x="169513" y="6134538"/>
            <a:ext cx="1318493" cy="461665"/>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F9734D5A-AAD1-1A8D-8785-C3BF318AC9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3015" y="4071442"/>
            <a:ext cx="904991" cy="815975"/>
          </a:xfrm>
          <a:prstGeom prst="rect">
            <a:avLst/>
          </a:prstGeom>
        </p:spPr>
      </p:pic>
      <p:pic>
        <p:nvPicPr>
          <p:cNvPr id="1026" name="Picture 2">
            <a:extLst>
              <a:ext uri="{FF2B5EF4-FFF2-40B4-BE49-F238E27FC236}">
                <a16:creationId xmlns:a16="http://schemas.microsoft.com/office/drawing/2014/main" id="{AE1FC2D0-3533-ED5F-615A-E3D3E7605B7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67901" y="1776502"/>
            <a:ext cx="647644" cy="908362"/>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365C5B35-EBB3-6F4C-13A8-D8DCC6995EC0}"/>
              </a:ext>
            </a:extLst>
          </p:cNvPr>
          <p:cNvSpPr txBox="1"/>
          <p:nvPr/>
        </p:nvSpPr>
        <p:spPr>
          <a:xfrm>
            <a:off x="2839997" y="3050172"/>
            <a:ext cx="3779520" cy="307777"/>
          </a:xfrm>
          <a:prstGeom prst="rect">
            <a:avLst/>
          </a:prstGeom>
          <a:noFill/>
        </p:spPr>
        <p:txBody>
          <a:bodyPr wrap="square">
            <a:spAutoFit/>
          </a:bodyPr>
          <a:lstStyle/>
          <a:p>
            <a:pPr algn="ctr"/>
            <a:r>
              <a:rPr lang="fr-FR" sz="1400" b="1" dirty="0">
                <a:solidFill>
                  <a:srgbClr val="FF0000"/>
                </a:solidFill>
              </a:rPr>
              <a:t>Page 2</a:t>
            </a:r>
          </a:p>
        </p:txBody>
      </p:sp>
      <p:sp>
        <p:nvSpPr>
          <p:cNvPr id="8" name="ZoneTexte 7">
            <a:extLst>
              <a:ext uri="{FF2B5EF4-FFF2-40B4-BE49-F238E27FC236}">
                <a16:creationId xmlns:a16="http://schemas.microsoft.com/office/drawing/2014/main" id="{07306188-6B2B-A5D2-4C00-11FEB03910A8}"/>
              </a:ext>
            </a:extLst>
          </p:cNvPr>
          <p:cNvSpPr txBox="1"/>
          <p:nvPr/>
        </p:nvSpPr>
        <p:spPr>
          <a:xfrm>
            <a:off x="3271520" y="5291589"/>
            <a:ext cx="3779520" cy="307777"/>
          </a:xfrm>
          <a:prstGeom prst="rect">
            <a:avLst/>
          </a:prstGeom>
          <a:noFill/>
        </p:spPr>
        <p:txBody>
          <a:bodyPr wrap="square">
            <a:spAutoFit/>
          </a:bodyPr>
          <a:lstStyle/>
          <a:p>
            <a:pPr algn="ctr"/>
            <a:r>
              <a:rPr lang="fr-FR" sz="1400" b="1" dirty="0">
                <a:solidFill>
                  <a:srgbClr val="FF0000"/>
                </a:solidFill>
              </a:rPr>
              <a:t>Pages 3-4</a:t>
            </a:r>
          </a:p>
        </p:txBody>
      </p:sp>
      <p:sp>
        <p:nvSpPr>
          <p:cNvPr id="9" name="ZoneTexte 8">
            <a:extLst>
              <a:ext uri="{FF2B5EF4-FFF2-40B4-BE49-F238E27FC236}">
                <a16:creationId xmlns:a16="http://schemas.microsoft.com/office/drawing/2014/main" id="{07CAB76E-7050-2CB8-20A2-E514106CC4CC}"/>
              </a:ext>
            </a:extLst>
          </p:cNvPr>
          <p:cNvSpPr txBox="1"/>
          <p:nvPr/>
        </p:nvSpPr>
        <p:spPr>
          <a:xfrm>
            <a:off x="3682395" y="7476613"/>
            <a:ext cx="3779520" cy="307777"/>
          </a:xfrm>
          <a:prstGeom prst="rect">
            <a:avLst/>
          </a:prstGeom>
          <a:noFill/>
        </p:spPr>
        <p:txBody>
          <a:bodyPr wrap="square">
            <a:spAutoFit/>
          </a:bodyPr>
          <a:lstStyle/>
          <a:p>
            <a:pPr algn="ctr"/>
            <a:r>
              <a:rPr lang="fr-FR" sz="1400" b="1" dirty="0">
                <a:solidFill>
                  <a:srgbClr val="FF0000"/>
                </a:solidFill>
              </a:rPr>
              <a:t>Pages 5-6</a:t>
            </a:r>
          </a:p>
        </p:txBody>
      </p:sp>
      <p:sp>
        <p:nvSpPr>
          <p:cNvPr id="13" name="ZoneTexte 12">
            <a:extLst>
              <a:ext uri="{FF2B5EF4-FFF2-40B4-BE49-F238E27FC236}">
                <a16:creationId xmlns:a16="http://schemas.microsoft.com/office/drawing/2014/main" id="{C184433E-F1B2-52F6-DA5B-88E0DB12B8B7}"/>
              </a:ext>
            </a:extLst>
          </p:cNvPr>
          <p:cNvSpPr txBox="1"/>
          <p:nvPr/>
        </p:nvSpPr>
        <p:spPr>
          <a:xfrm>
            <a:off x="4137099" y="9692588"/>
            <a:ext cx="3779520" cy="307777"/>
          </a:xfrm>
          <a:prstGeom prst="rect">
            <a:avLst/>
          </a:prstGeom>
          <a:noFill/>
        </p:spPr>
        <p:txBody>
          <a:bodyPr wrap="square">
            <a:spAutoFit/>
          </a:bodyPr>
          <a:lstStyle/>
          <a:p>
            <a:pPr algn="ctr"/>
            <a:r>
              <a:rPr lang="fr-FR" sz="1400" b="1" dirty="0">
                <a:solidFill>
                  <a:srgbClr val="FF0000"/>
                </a:solidFill>
              </a:rPr>
              <a:t>Pages 7-10</a:t>
            </a:r>
          </a:p>
        </p:txBody>
      </p:sp>
      <p:sp>
        <p:nvSpPr>
          <p:cNvPr id="18" name="Ellipse 17">
            <a:extLst>
              <a:ext uri="{FF2B5EF4-FFF2-40B4-BE49-F238E27FC236}">
                <a16:creationId xmlns:a16="http://schemas.microsoft.com/office/drawing/2014/main" id="{0DB38717-4803-86B2-F539-DE01AEB8E0DE}"/>
              </a:ext>
            </a:extLst>
          </p:cNvPr>
          <p:cNvSpPr/>
          <p:nvPr/>
        </p:nvSpPr>
        <p:spPr>
          <a:xfrm>
            <a:off x="6766904" y="115509"/>
            <a:ext cx="522894" cy="523220"/>
          </a:xfrm>
          <a:prstGeom prst="ellipse">
            <a:avLst/>
          </a:prstGeom>
          <a:solidFill>
            <a:srgbClr val="009F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t>1</a:t>
            </a:r>
          </a:p>
        </p:txBody>
      </p:sp>
      <p:sp>
        <p:nvSpPr>
          <p:cNvPr id="14" name="ZoneTexte 13">
            <a:extLst>
              <a:ext uri="{FF2B5EF4-FFF2-40B4-BE49-F238E27FC236}">
                <a16:creationId xmlns:a16="http://schemas.microsoft.com/office/drawing/2014/main" id="{91F8F33D-A44B-F4AC-BF0B-B64BC8F7C130}"/>
              </a:ext>
            </a:extLst>
          </p:cNvPr>
          <p:cNvSpPr txBox="1"/>
          <p:nvPr/>
        </p:nvSpPr>
        <p:spPr>
          <a:xfrm>
            <a:off x="4790717" y="8357350"/>
            <a:ext cx="1422745" cy="738664"/>
          </a:xfrm>
          <a:prstGeom prst="rect">
            <a:avLst/>
          </a:prstGeom>
          <a:noFill/>
          <a:ln>
            <a:solidFill>
              <a:srgbClr val="FF0000"/>
            </a:solidFill>
          </a:ln>
        </p:spPr>
        <p:txBody>
          <a:bodyPr wrap="square" rtlCol="0">
            <a:spAutoFit/>
          </a:bodyPr>
          <a:lstStyle/>
          <a:p>
            <a:pPr algn="ctr"/>
            <a:r>
              <a:rPr lang="fr-FR" sz="1400" b="1" dirty="0">
                <a:solidFill>
                  <a:schemeClr val="accent1">
                    <a:lumMod val="60000"/>
                    <a:lumOff val="40000"/>
                  </a:schemeClr>
                </a:solidFill>
              </a:rPr>
              <a:t>Montant reversé </a:t>
            </a:r>
          </a:p>
          <a:p>
            <a:pPr algn="ctr"/>
            <a:r>
              <a:rPr lang="fr-FR" sz="1400" b="1" dirty="0">
                <a:solidFill>
                  <a:schemeClr val="accent1">
                    <a:lumMod val="60000"/>
                    <a:lumOff val="40000"/>
                  </a:schemeClr>
                </a:solidFill>
              </a:rPr>
              <a:t>par licence =</a:t>
            </a:r>
          </a:p>
          <a:p>
            <a:pPr algn="ctr"/>
            <a:r>
              <a:rPr lang="fr-FR" sz="1400" b="1" dirty="0">
                <a:solidFill>
                  <a:schemeClr val="accent1">
                    <a:lumMod val="60000"/>
                    <a:lumOff val="40000"/>
                  </a:schemeClr>
                </a:solidFill>
              </a:rPr>
              <a:t>X €</a:t>
            </a:r>
          </a:p>
        </p:txBody>
      </p:sp>
      <p:sp>
        <p:nvSpPr>
          <p:cNvPr id="2" name="ZoneTexte 1">
            <a:extLst>
              <a:ext uri="{FF2B5EF4-FFF2-40B4-BE49-F238E27FC236}">
                <a16:creationId xmlns:a16="http://schemas.microsoft.com/office/drawing/2014/main" id="{EA8568F7-7C7D-F749-8132-90014735AEFF}"/>
              </a:ext>
            </a:extLst>
          </p:cNvPr>
          <p:cNvSpPr txBox="1"/>
          <p:nvPr/>
        </p:nvSpPr>
        <p:spPr>
          <a:xfrm>
            <a:off x="5385734" y="1730789"/>
            <a:ext cx="1422745" cy="738664"/>
          </a:xfrm>
          <a:prstGeom prst="rect">
            <a:avLst/>
          </a:prstGeom>
          <a:noFill/>
          <a:ln>
            <a:solidFill>
              <a:srgbClr val="FF0000"/>
            </a:solidFill>
          </a:ln>
        </p:spPr>
        <p:txBody>
          <a:bodyPr wrap="square" rtlCol="0">
            <a:spAutoFit/>
          </a:bodyPr>
          <a:lstStyle/>
          <a:p>
            <a:pPr algn="ctr"/>
            <a:r>
              <a:rPr lang="fr-FR" sz="1400" b="1" dirty="0">
                <a:solidFill>
                  <a:srgbClr val="002060"/>
                </a:solidFill>
              </a:rPr>
              <a:t>Montant reversé </a:t>
            </a:r>
          </a:p>
          <a:p>
            <a:pPr algn="ctr"/>
            <a:r>
              <a:rPr lang="fr-FR" sz="1400" b="1" dirty="0">
                <a:solidFill>
                  <a:srgbClr val="002060"/>
                </a:solidFill>
              </a:rPr>
              <a:t>par licence =</a:t>
            </a:r>
          </a:p>
          <a:p>
            <a:pPr algn="ctr"/>
            <a:r>
              <a:rPr lang="fr-FR" sz="1400" b="1" dirty="0">
                <a:solidFill>
                  <a:srgbClr val="002060"/>
                </a:solidFill>
              </a:rPr>
              <a:t>28,57 €</a:t>
            </a:r>
          </a:p>
        </p:txBody>
      </p:sp>
      <p:sp>
        <p:nvSpPr>
          <p:cNvPr id="16" name="ZoneTexte 15">
            <a:extLst>
              <a:ext uri="{FF2B5EF4-FFF2-40B4-BE49-F238E27FC236}">
                <a16:creationId xmlns:a16="http://schemas.microsoft.com/office/drawing/2014/main" id="{9E1E5104-C634-4810-2A60-00DCA42F9CBB}"/>
              </a:ext>
            </a:extLst>
          </p:cNvPr>
          <p:cNvSpPr txBox="1"/>
          <p:nvPr/>
        </p:nvSpPr>
        <p:spPr>
          <a:xfrm>
            <a:off x="6039170" y="5897951"/>
            <a:ext cx="1422745" cy="738664"/>
          </a:xfrm>
          <a:prstGeom prst="rect">
            <a:avLst/>
          </a:prstGeom>
          <a:noFill/>
          <a:ln>
            <a:solidFill>
              <a:srgbClr val="FF0000"/>
            </a:solidFill>
          </a:ln>
        </p:spPr>
        <p:txBody>
          <a:bodyPr wrap="square" rtlCol="0">
            <a:spAutoFit/>
          </a:bodyPr>
          <a:lstStyle/>
          <a:p>
            <a:pPr algn="ctr"/>
            <a:r>
              <a:rPr lang="fr-FR" sz="1400" b="1" dirty="0">
                <a:solidFill>
                  <a:srgbClr val="009FE3"/>
                </a:solidFill>
              </a:rPr>
              <a:t>Montant reversé </a:t>
            </a:r>
          </a:p>
          <a:p>
            <a:pPr algn="ctr"/>
            <a:r>
              <a:rPr lang="fr-FR" sz="1400" b="1" dirty="0">
                <a:solidFill>
                  <a:srgbClr val="009FE3"/>
                </a:solidFill>
              </a:rPr>
              <a:t>par licence =</a:t>
            </a:r>
          </a:p>
          <a:p>
            <a:pPr algn="ctr"/>
            <a:r>
              <a:rPr lang="fr-FR" sz="1400" b="1" dirty="0">
                <a:solidFill>
                  <a:srgbClr val="009FE3"/>
                </a:solidFill>
              </a:rPr>
              <a:t>10 €</a:t>
            </a:r>
          </a:p>
        </p:txBody>
      </p:sp>
      <p:sp>
        <p:nvSpPr>
          <p:cNvPr id="17" name="ZoneTexte 16">
            <a:extLst>
              <a:ext uri="{FF2B5EF4-FFF2-40B4-BE49-F238E27FC236}">
                <a16:creationId xmlns:a16="http://schemas.microsoft.com/office/drawing/2014/main" id="{305977F0-0A62-B796-C589-32A327C10A3F}"/>
              </a:ext>
            </a:extLst>
          </p:cNvPr>
          <p:cNvSpPr txBox="1"/>
          <p:nvPr/>
        </p:nvSpPr>
        <p:spPr>
          <a:xfrm>
            <a:off x="5867053" y="3966458"/>
            <a:ext cx="1422745" cy="738664"/>
          </a:xfrm>
          <a:prstGeom prst="rect">
            <a:avLst/>
          </a:prstGeom>
          <a:noFill/>
          <a:ln>
            <a:solidFill>
              <a:srgbClr val="FF0000"/>
            </a:solidFill>
          </a:ln>
        </p:spPr>
        <p:txBody>
          <a:bodyPr wrap="square" rtlCol="0">
            <a:spAutoFit/>
          </a:bodyPr>
          <a:lstStyle/>
          <a:p>
            <a:pPr algn="ctr"/>
            <a:r>
              <a:rPr lang="fr-FR" sz="1400" b="1" dirty="0">
                <a:solidFill>
                  <a:srgbClr val="2320E8"/>
                </a:solidFill>
              </a:rPr>
              <a:t>Montant reversé </a:t>
            </a:r>
          </a:p>
          <a:p>
            <a:pPr algn="ctr"/>
            <a:r>
              <a:rPr lang="fr-FR" sz="1400" b="1" dirty="0">
                <a:solidFill>
                  <a:srgbClr val="2320E8"/>
                </a:solidFill>
              </a:rPr>
              <a:t>par licence =</a:t>
            </a:r>
          </a:p>
          <a:p>
            <a:pPr algn="ctr"/>
            <a:r>
              <a:rPr lang="fr-FR" sz="1400" b="1" dirty="0">
                <a:solidFill>
                  <a:srgbClr val="2320E8"/>
                </a:solidFill>
              </a:rPr>
              <a:t>19,75 €</a:t>
            </a:r>
          </a:p>
        </p:txBody>
      </p:sp>
    </p:spTree>
    <p:extLst>
      <p:ext uri="{BB962C8B-B14F-4D97-AF65-F5344CB8AC3E}">
        <p14:creationId xmlns:p14="http://schemas.microsoft.com/office/powerpoint/2010/main" val="3238039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rganigramme : Données 3">
            <a:extLst>
              <a:ext uri="{FF2B5EF4-FFF2-40B4-BE49-F238E27FC236}">
                <a16:creationId xmlns:a16="http://schemas.microsoft.com/office/drawing/2014/main" id="{F43EC6E7-D8CF-DC6F-03C7-3C2B206AFD27}"/>
              </a:ext>
            </a:extLst>
          </p:cNvPr>
          <p:cNvSpPr/>
          <p:nvPr/>
        </p:nvSpPr>
        <p:spPr>
          <a:xfrm>
            <a:off x="4670872" y="2649663"/>
            <a:ext cx="2670422" cy="382782"/>
          </a:xfrm>
          <a:prstGeom prst="flowChartInputOut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rPr>
              <a:t>CHIFFRES CLÉS</a:t>
            </a:r>
          </a:p>
        </p:txBody>
      </p:sp>
      <p:sp>
        <p:nvSpPr>
          <p:cNvPr id="5" name="Organigramme : Données 4">
            <a:extLst>
              <a:ext uri="{FF2B5EF4-FFF2-40B4-BE49-F238E27FC236}">
                <a16:creationId xmlns:a16="http://schemas.microsoft.com/office/drawing/2014/main" id="{385CBFF2-B75C-CCFA-A50E-1CF99534F90F}"/>
              </a:ext>
            </a:extLst>
          </p:cNvPr>
          <p:cNvSpPr/>
          <p:nvPr/>
        </p:nvSpPr>
        <p:spPr>
          <a:xfrm>
            <a:off x="2346270" y="8126519"/>
            <a:ext cx="2670422" cy="382782"/>
          </a:xfrm>
          <a:prstGeom prst="flowChartInputOut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rPr>
              <a:t>NOUS SUIVRE</a:t>
            </a:r>
          </a:p>
        </p:txBody>
      </p:sp>
      <p:sp>
        <p:nvSpPr>
          <p:cNvPr id="6" name="Organigramme : Données 5">
            <a:extLst>
              <a:ext uri="{FF2B5EF4-FFF2-40B4-BE49-F238E27FC236}">
                <a16:creationId xmlns:a16="http://schemas.microsoft.com/office/drawing/2014/main" id="{75CC0895-3A3B-71E2-CAA1-6FAD07E6326C}"/>
              </a:ext>
            </a:extLst>
          </p:cNvPr>
          <p:cNvSpPr/>
          <p:nvPr/>
        </p:nvSpPr>
        <p:spPr>
          <a:xfrm>
            <a:off x="260979" y="385125"/>
            <a:ext cx="2670422" cy="382782"/>
          </a:xfrm>
          <a:prstGeom prst="flowChartInputOut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rPr>
              <a:t>MOT D’ACCUEIL</a:t>
            </a:r>
          </a:p>
        </p:txBody>
      </p:sp>
      <p:sp>
        <p:nvSpPr>
          <p:cNvPr id="7" name="Organigramme : Données 6">
            <a:extLst>
              <a:ext uri="{FF2B5EF4-FFF2-40B4-BE49-F238E27FC236}">
                <a16:creationId xmlns:a16="http://schemas.microsoft.com/office/drawing/2014/main" id="{5D380A5D-8583-AEDF-5CDD-02747E52504A}"/>
              </a:ext>
            </a:extLst>
          </p:cNvPr>
          <p:cNvSpPr/>
          <p:nvPr/>
        </p:nvSpPr>
        <p:spPr>
          <a:xfrm>
            <a:off x="105584" y="2649663"/>
            <a:ext cx="3313272" cy="382782"/>
          </a:xfrm>
          <a:prstGeom prst="flowChartInputOut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rPr>
              <a:t>NOTRE PHILOSOPHIE</a:t>
            </a:r>
          </a:p>
        </p:txBody>
      </p:sp>
      <p:sp>
        <p:nvSpPr>
          <p:cNvPr id="8" name="Organigramme : Données 7">
            <a:extLst>
              <a:ext uri="{FF2B5EF4-FFF2-40B4-BE49-F238E27FC236}">
                <a16:creationId xmlns:a16="http://schemas.microsoft.com/office/drawing/2014/main" id="{4DE5C5DF-0304-0418-3D26-5BD68E79D59D}"/>
              </a:ext>
            </a:extLst>
          </p:cNvPr>
          <p:cNvSpPr/>
          <p:nvPr/>
        </p:nvSpPr>
        <p:spPr>
          <a:xfrm>
            <a:off x="2184253" y="5885226"/>
            <a:ext cx="2994456" cy="382782"/>
          </a:xfrm>
          <a:prstGeom prst="flowChartInputOut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rPr>
              <a:t>NOS TEMPS FORTS</a:t>
            </a:r>
          </a:p>
        </p:txBody>
      </p:sp>
      <p:pic>
        <p:nvPicPr>
          <p:cNvPr id="9" name="Picture 4" descr="Instagram - Icônes des médias sociaux gratuites">
            <a:extLst>
              <a:ext uri="{FF2B5EF4-FFF2-40B4-BE49-F238E27FC236}">
                <a16:creationId xmlns:a16="http://schemas.microsoft.com/office/drawing/2014/main" id="{6E868301-1B1B-D44D-3CA2-1ABDE2F437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3711" y="8679161"/>
            <a:ext cx="913924" cy="91392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Icône internet bleue (symbole png)">
            <a:extLst>
              <a:ext uri="{FF2B5EF4-FFF2-40B4-BE49-F238E27FC236}">
                <a16:creationId xmlns:a16="http://schemas.microsoft.com/office/drawing/2014/main" id="{C97C6EF9-4B26-9006-6AE6-34244C0676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732" y="8630803"/>
            <a:ext cx="921232" cy="92123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Icône YouTube bleue">
            <a:extLst>
              <a:ext uri="{FF2B5EF4-FFF2-40B4-BE49-F238E27FC236}">
                <a16:creationId xmlns:a16="http://schemas.microsoft.com/office/drawing/2014/main" id="{87A60083-32CC-301D-7FD3-DA679F9BF8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3158" y="8621237"/>
            <a:ext cx="1024953" cy="102495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4" descr="Icône de Linkedin rond bleu">
            <a:extLst>
              <a:ext uri="{FF2B5EF4-FFF2-40B4-BE49-F238E27FC236}">
                <a16:creationId xmlns:a16="http://schemas.microsoft.com/office/drawing/2014/main" id="{C705DF28-F574-3AFF-F24B-6B20E9A744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9531" y="8572240"/>
            <a:ext cx="1024276" cy="102427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cône Facebook bleu">
            <a:extLst>
              <a:ext uri="{FF2B5EF4-FFF2-40B4-BE49-F238E27FC236}">
                <a16:creationId xmlns:a16="http://schemas.microsoft.com/office/drawing/2014/main" id="{C476B93A-A6CE-787D-E484-AB86F67C68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1655" y="8718270"/>
            <a:ext cx="855188" cy="855188"/>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a:extLst>
              <a:ext uri="{FF2B5EF4-FFF2-40B4-BE49-F238E27FC236}">
                <a16:creationId xmlns:a16="http://schemas.microsoft.com/office/drawing/2014/main" id="{1D79F021-FF69-4BBF-ABED-63ACE7F98D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67054" y="156648"/>
            <a:ext cx="1773180" cy="545089"/>
          </a:xfrm>
          <a:prstGeom prst="rect">
            <a:avLst/>
          </a:prstGeom>
        </p:spPr>
      </p:pic>
      <p:sp>
        <p:nvSpPr>
          <p:cNvPr id="18" name="Corde 17">
            <a:extLst>
              <a:ext uri="{FF2B5EF4-FFF2-40B4-BE49-F238E27FC236}">
                <a16:creationId xmlns:a16="http://schemas.microsoft.com/office/drawing/2014/main" id="{10CB0A79-4ED5-8AE0-4312-3834E282CDC0}"/>
              </a:ext>
            </a:extLst>
          </p:cNvPr>
          <p:cNvSpPr/>
          <p:nvPr/>
        </p:nvSpPr>
        <p:spPr>
          <a:xfrm rot="7849265">
            <a:off x="131475" y="9897638"/>
            <a:ext cx="2215276" cy="3187583"/>
          </a:xfrm>
          <a:prstGeom prst="chord">
            <a:avLst/>
          </a:prstGeom>
          <a:solidFill>
            <a:srgbClr val="009FE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Corde 18">
            <a:extLst>
              <a:ext uri="{FF2B5EF4-FFF2-40B4-BE49-F238E27FC236}">
                <a16:creationId xmlns:a16="http://schemas.microsoft.com/office/drawing/2014/main" id="{E7DD385E-0041-E020-926E-348352A7ED0C}"/>
              </a:ext>
            </a:extLst>
          </p:cNvPr>
          <p:cNvSpPr/>
          <p:nvPr/>
        </p:nvSpPr>
        <p:spPr>
          <a:xfrm rot="3900976">
            <a:off x="4780914" y="9619917"/>
            <a:ext cx="3410805" cy="4382443"/>
          </a:xfrm>
          <a:prstGeom prst="chord">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9A804A2A-5637-371D-1246-0FB54660F780}"/>
              </a:ext>
            </a:extLst>
          </p:cNvPr>
          <p:cNvSpPr txBox="1"/>
          <p:nvPr/>
        </p:nvSpPr>
        <p:spPr>
          <a:xfrm>
            <a:off x="1393599" y="1022926"/>
            <a:ext cx="5947695" cy="1107996"/>
          </a:xfrm>
          <a:prstGeom prst="rect">
            <a:avLst/>
          </a:prstGeom>
          <a:noFill/>
        </p:spPr>
        <p:txBody>
          <a:bodyPr wrap="square" rtlCol="0">
            <a:spAutoFit/>
          </a:bodyPr>
          <a:lstStyle/>
          <a:p>
            <a:r>
              <a:rPr lang="fr-FR" sz="1100" dirty="0"/>
              <a:t>Bienvenue à vous dans le monde fédéral ! </a:t>
            </a:r>
            <a:r>
              <a:rPr lang="fr-FR" sz="1100" dirty="0" err="1"/>
              <a:t>Jzeckzczen</a:t>
            </a:r>
            <a:r>
              <a:rPr lang="fr-FR" sz="1100" dirty="0"/>
              <a:t> </a:t>
            </a:r>
            <a:r>
              <a:rPr lang="fr-FR" sz="1100" dirty="0" err="1"/>
              <a:t>cze</a:t>
            </a:r>
            <a:r>
              <a:rPr lang="fr-FR" sz="1100" dirty="0"/>
              <a:t> </a:t>
            </a:r>
            <a:r>
              <a:rPr lang="fr-FR" sz="1100" dirty="0" err="1"/>
              <a:t>czek</a:t>
            </a:r>
            <a:r>
              <a:rPr lang="fr-FR" sz="1100" dirty="0"/>
              <a:t> </a:t>
            </a:r>
            <a:r>
              <a:rPr lang="fr-FR" sz="1100" dirty="0" err="1"/>
              <a:t>cze</a:t>
            </a:r>
            <a:endParaRPr lang="fr-FR" sz="1100" dirty="0"/>
          </a:p>
          <a:p>
            <a:r>
              <a:rPr lang="fr-FR" sz="1100" dirty="0" err="1"/>
              <a:t>Jzenkcnzjecnzjnczjenczenczlecnzelc</a:t>
            </a:r>
            <a:endParaRPr lang="fr-FR" sz="1100" dirty="0"/>
          </a:p>
          <a:p>
            <a:r>
              <a:rPr lang="fr-FR" sz="1100" dirty="0" err="1"/>
              <a:t>Nzcnzenczelnczelnczlecnzlenczelkncze</a:t>
            </a:r>
            <a:endParaRPr lang="fr-FR" sz="1100" dirty="0"/>
          </a:p>
          <a:p>
            <a:r>
              <a:rPr lang="fr-FR" sz="1100" dirty="0" err="1"/>
              <a:t>njzecnzejcnzlenczlnczenczecnzeln</a:t>
            </a:r>
            <a:endParaRPr lang="fr-FR" sz="1100" dirty="0"/>
          </a:p>
          <a:p>
            <a:endParaRPr lang="fr-FR" sz="1100" dirty="0"/>
          </a:p>
          <a:p>
            <a:pPr algn="r"/>
            <a:r>
              <a:rPr lang="fr-FR" sz="1100" b="1" dirty="0"/>
              <a:t>Yohan PENEL, président de la </a:t>
            </a:r>
            <a:r>
              <a:rPr lang="fr-FR" sz="1100" b="1" dirty="0" err="1"/>
              <a:t>FFBaD</a:t>
            </a:r>
            <a:endParaRPr lang="fr-FR" sz="1100" b="1" dirty="0"/>
          </a:p>
        </p:txBody>
      </p:sp>
      <p:pic>
        <p:nvPicPr>
          <p:cNvPr id="21" name="Picture 2" descr="Aucune description de photo disponible.">
            <a:extLst>
              <a:ext uri="{FF2B5EF4-FFF2-40B4-BE49-F238E27FC236}">
                <a16:creationId xmlns:a16="http://schemas.microsoft.com/office/drawing/2014/main" id="{8236CEAD-86D2-B0A7-40CE-FF6B82C18A5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584" y="919989"/>
            <a:ext cx="1289976" cy="1289976"/>
          </a:xfrm>
          <a:prstGeom prst="ellipse">
            <a:avLst/>
          </a:prstGeom>
          <a:ln w="57150" cap="rnd">
            <a:solidFill>
              <a:srgbClr val="002060"/>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D453EAD9-0EE8-80E7-889B-4785D66E4959}"/>
              </a:ext>
            </a:extLst>
          </p:cNvPr>
          <p:cNvSpPr txBox="1"/>
          <p:nvPr/>
        </p:nvSpPr>
        <p:spPr>
          <a:xfrm>
            <a:off x="4454001" y="3141834"/>
            <a:ext cx="2905672" cy="1600438"/>
          </a:xfrm>
          <a:prstGeom prst="rect">
            <a:avLst/>
          </a:prstGeom>
          <a:noFill/>
        </p:spPr>
        <p:txBody>
          <a:bodyPr wrap="square">
            <a:spAutoFit/>
          </a:bodyPr>
          <a:lstStyle/>
          <a:p>
            <a:pPr algn="ctr"/>
            <a:r>
              <a:rPr lang="fr-FR" sz="1400" b="1" dirty="0">
                <a:solidFill>
                  <a:srgbClr val="203864"/>
                </a:solidFill>
              </a:rPr>
              <a:t>2 000 Clubs Affiliés</a:t>
            </a:r>
          </a:p>
          <a:p>
            <a:pPr algn="ctr"/>
            <a:r>
              <a:rPr lang="fr-FR" sz="1400" b="1" dirty="0">
                <a:solidFill>
                  <a:srgbClr val="203864"/>
                </a:solidFill>
              </a:rPr>
              <a:t>200 000 licenciés</a:t>
            </a:r>
          </a:p>
          <a:p>
            <a:pPr algn="ctr"/>
            <a:r>
              <a:rPr lang="fr-FR" sz="1400" b="1" dirty="0">
                <a:solidFill>
                  <a:srgbClr val="203864"/>
                </a:solidFill>
              </a:rPr>
              <a:t>55 salariés</a:t>
            </a:r>
          </a:p>
          <a:p>
            <a:pPr algn="ctr"/>
            <a:r>
              <a:rPr lang="fr-FR" sz="1400" b="1" dirty="0">
                <a:solidFill>
                  <a:srgbClr val="203864"/>
                </a:solidFill>
              </a:rPr>
              <a:t>1 000 écoles de </a:t>
            </a:r>
            <a:r>
              <a:rPr lang="fr-FR" sz="1400" b="1" dirty="0" err="1">
                <a:solidFill>
                  <a:srgbClr val="203864"/>
                </a:solidFill>
              </a:rPr>
              <a:t>bad</a:t>
            </a:r>
            <a:r>
              <a:rPr lang="fr-FR" sz="1400" b="1" dirty="0">
                <a:solidFill>
                  <a:srgbClr val="203864"/>
                </a:solidFill>
              </a:rPr>
              <a:t>’ labellisées</a:t>
            </a:r>
          </a:p>
          <a:p>
            <a:pPr algn="ctr"/>
            <a:r>
              <a:rPr lang="fr-FR" sz="1400" b="1" dirty="0">
                <a:solidFill>
                  <a:srgbClr val="203864"/>
                </a:solidFill>
              </a:rPr>
              <a:t>Un sport olympique </a:t>
            </a:r>
          </a:p>
          <a:p>
            <a:pPr algn="ctr"/>
            <a:r>
              <a:rPr lang="fr-FR" sz="1400" b="1" dirty="0">
                <a:solidFill>
                  <a:srgbClr val="203864"/>
                </a:solidFill>
              </a:rPr>
              <a:t>1 champion paralympique</a:t>
            </a:r>
          </a:p>
          <a:p>
            <a:pPr algn="ctr"/>
            <a:r>
              <a:rPr lang="fr-FR" sz="1400" b="1" dirty="0">
                <a:solidFill>
                  <a:srgbClr val="203864"/>
                </a:solidFill>
              </a:rPr>
              <a:t>Des dizaines de formats de pratiques</a:t>
            </a:r>
          </a:p>
        </p:txBody>
      </p:sp>
      <p:sp>
        <p:nvSpPr>
          <p:cNvPr id="25" name="ZoneTexte 24">
            <a:extLst>
              <a:ext uri="{FF2B5EF4-FFF2-40B4-BE49-F238E27FC236}">
                <a16:creationId xmlns:a16="http://schemas.microsoft.com/office/drawing/2014/main" id="{51EC94C3-0634-8FF7-0FFA-CD8EC9593AFF}"/>
              </a:ext>
            </a:extLst>
          </p:cNvPr>
          <p:cNvSpPr txBox="1"/>
          <p:nvPr/>
        </p:nvSpPr>
        <p:spPr>
          <a:xfrm>
            <a:off x="105584" y="5445142"/>
            <a:ext cx="2644901" cy="307777"/>
          </a:xfrm>
          <a:prstGeom prst="rect">
            <a:avLst/>
          </a:prstGeom>
          <a:noFill/>
        </p:spPr>
        <p:txBody>
          <a:bodyPr wrap="square">
            <a:spAutoFit/>
          </a:bodyPr>
          <a:lstStyle/>
          <a:p>
            <a:pPr algn="ctr"/>
            <a:r>
              <a:rPr lang="fr-FR" sz="1400" b="1" i="1" dirty="0">
                <a:solidFill>
                  <a:srgbClr val="FF0000"/>
                </a:solidFill>
              </a:rPr>
              <a:t>Consulter le projet de la </a:t>
            </a:r>
            <a:r>
              <a:rPr lang="fr-FR" sz="1400" b="1" i="1" dirty="0" err="1">
                <a:solidFill>
                  <a:srgbClr val="FF0000"/>
                </a:solidFill>
              </a:rPr>
              <a:t>FFBaD</a:t>
            </a:r>
            <a:endParaRPr lang="fr-FR" sz="1400" b="1" i="1" dirty="0">
              <a:solidFill>
                <a:srgbClr val="FF0000"/>
              </a:solidFill>
            </a:endParaRPr>
          </a:p>
        </p:txBody>
      </p:sp>
      <p:sp>
        <p:nvSpPr>
          <p:cNvPr id="28" name="ZoneTexte 27">
            <a:extLst>
              <a:ext uri="{FF2B5EF4-FFF2-40B4-BE49-F238E27FC236}">
                <a16:creationId xmlns:a16="http://schemas.microsoft.com/office/drawing/2014/main" id="{58F9D2C2-5877-5D6D-CBB4-5B58BD9B0E35}"/>
              </a:ext>
            </a:extLst>
          </p:cNvPr>
          <p:cNvSpPr txBox="1"/>
          <p:nvPr/>
        </p:nvSpPr>
        <p:spPr>
          <a:xfrm>
            <a:off x="532984" y="3212672"/>
            <a:ext cx="2445839" cy="307777"/>
          </a:xfrm>
          <a:prstGeom prst="rect">
            <a:avLst/>
          </a:prstGeom>
          <a:noFill/>
        </p:spPr>
        <p:txBody>
          <a:bodyPr wrap="square">
            <a:spAutoFit/>
          </a:bodyPr>
          <a:lstStyle/>
          <a:p>
            <a:pPr algn="ctr"/>
            <a:r>
              <a:rPr lang="fr-FR" sz="1400" b="1" dirty="0">
                <a:solidFill>
                  <a:srgbClr val="203864"/>
                </a:solidFill>
              </a:rPr>
              <a:t>PERFORMANCE SOCIALE</a:t>
            </a:r>
          </a:p>
        </p:txBody>
      </p:sp>
      <p:sp>
        <p:nvSpPr>
          <p:cNvPr id="30" name="ZoneTexte 29">
            <a:extLst>
              <a:ext uri="{FF2B5EF4-FFF2-40B4-BE49-F238E27FC236}">
                <a16:creationId xmlns:a16="http://schemas.microsoft.com/office/drawing/2014/main" id="{96618888-679B-D1C0-F579-544D90E3383F}"/>
              </a:ext>
            </a:extLst>
          </p:cNvPr>
          <p:cNvSpPr txBox="1"/>
          <p:nvPr/>
        </p:nvSpPr>
        <p:spPr>
          <a:xfrm>
            <a:off x="530655" y="3608637"/>
            <a:ext cx="2445839" cy="307777"/>
          </a:xfrm>
          <a:prstGeom prst="rect">
            <a:avLst/>
          </a:prstGeom>
          <a:noFill/>
        </p:spPr>
        <p:txBody>
          <a:bodyPr wrap="square">
            <a:spAutoFit/>
          </a:bodyPr>
          <a:lstStyle/>
          <a:p>
            <a:pPr algn="ctr"/>
            <a:r>
              <a:rPr lang="fr-FR" sz="1400" b="1" dirty="0">
                <a:solidFill>
                  <a:srgbClr val="203864"/>
                </a:solidFill>
              </a:rPr>
              <a:t>PERFORMANCE SPORTIVE</a:t>
            </a:r>
          </a:p>
        </p:txBody>
      </p:sp>
      <p:sp>
        <p:nvSpPr>
          <p:cNvPr id="32" name="ZoneTexte 31">
            <a:extLst>
              <a:ext uri="{FF2B5EF4-FFF2-40B4-BE49-F238E27FC236}">
                <a16:creationId xmlns:a16="http://schemas.microsoft.com/office/drawing/2014/main" id="{B56F14DF-14D9-24C7-32CA-FDAB1EDAC600}"/>
              </a:ext>
            </a:extLst>
          </p:cNvPr>
          <p:cNvSpPr txBox="1"/>
          <p:nvPr/>
        </p:nvSpPr>
        <p:spPr>
          <a:xfrm>
            <a:off x="562981" y="4066325"/>
            <a:ext cx="2583333" cy="307777"/>
          </a:xfrm>
          <a:prstGeom prst="rect">
            <a:avLst/>
          </a:prstGeom>
          <a:noFill/>
        </p:spPr>
        <p:txBody>
          <a:bodyPr wrap="square">
            <a:spAutoFit/>
          </a:bodyPr>
          <a:lstStyle/>
          <a:p>
            <a:pPr algn="ctr"/>
            <a:r>
              <a:rPr lang="fr-FR" sz="1400" b="1" dirty="0">
                <a:solidFill>
                  <a:srgbClr val="203864"/>
                </a:solidFill>
              </a:rPr>
              <a:t>FORMATION &amp; STRUCTURATION</a:t>
            </a:r>
          </a:p>
        </p:txBody>
      </p:sp>
      <p:sp>
        <p:nvSpPr>
          <p:cNvPr id="34" name="ZoneTexte 33">
            <a:extLst>
              <a:ext uri="{FF2B5EF4-FFF2-40B4-BE49-F238E27FC236}">
                <a16:creationId xmlns:a16="http://schemas.microsoft.com/office/drawing/2014/main" id="{4FD2AEB7-862F-436C-509A-1F502AF701E0}"/>
              </a:ext>
            </a:extLst>
          </p:cNvPr>
          <p:cNvSpPr txBox="1"/>
          <p:nvPr/>
        </p:nvSpPr>
        <p:spPr>
          <a:xfrm>
            <a:off x="613781" y="4503205"/>
            <a:ext cx="2644901" cy="307777"/>
          </a:xfrm>
          <a:prstGeom prst="rect">
            <a:avLst/>
          </a:prstGeom>
          <a:noFill/>
        </p:spPr>
        <p:txBody>
          <a:bodyPr wrap="square">
            <a:spAutoFit/>
          </a:bodyPr>
          <a:lstStyle/>
          <a:p>
            <a:pPr algn="ctr"/>
            <a:r>
              <a:rPr lang="fr-FR" sz="1400" b="1" dirty="0">
                <a:solidFill>
                  <a:srgbClr val="203864"/>
                </a:solidFill>
              </a:rPr>
              <a:t>COMMUNAUTÉ DU BADMINTON</a:t>
            </a:r>
          </a:p>
        </p:txBody>
      </p:sp>
      <p:sp>
        <p:nvSpPr>
          <p:cNvPr id="36" name="ZoneTexte 35">
            <a:extLst>
              <a:ext uri="{FF2B5EF4-FFF2-40B4-BE49-F238E27FC236}">
                <a16:creationId xmlns:a16="http://schemas.microsoft.com/office/drawing/2014/main" id="{6497D695-F515-5A7F-6825-1CFC16984D2B}"/>
              </a:ext>
            </a:extLst>
          </p:cNvPr>
          <p:cNvSpPr txBox="1"/>
          <p:nvPr/>
        </p:nvSpPr>
        <p:spPr>
          <a:xfrm>
            <a:off x="566350" y="4900330"/>
            <a:ext cx="2644901" cy="307777"/>
          </a:xfrm>
          <a:prstGeom prst="rect">
            <a:avLst/>
          </a:prstGeom>
          <a:noFill/>
        </p:spPr>
        <p:txBody>
          <a:bodyPr wrap="square">
            <a:spAutoFit/>
          </a:bodyPr>
          <a:lstStyle/>
          <a:p>
            <a:pPr algn="ctr"/>
            <a:r>
              <a:rPr lang="fr-FR" sz="1400" b="1" dirty="0">
                <a:solidFill>
                  <a:srgbClr val="203864"/>
                </a:solidFill>
              </a:rPr>
              <a:t>GOUVERNANCE PARTAGÉE</a:t>
            </a:r>
          </a:p>
        </p:txBody>
      </p:sp>
      <p:cxnSp>
        <p:nvCxnSpPr>
          <p:cNvPr id="37" name="Connecteur droit 36">
            <a:extLst>
              <a:ext uri="{FF2B5EF4-FFF2-40B4-BE49-F238E27FC236}">
                <a16:creationId xmlns:a16="http://schemas.microsoft.com/office/drawing/2014/main" id="{3D195B3F-E87C-E605-201F-6DC0AAA2C755}"/>
              </a:ext>
            </a:extLst>
          </p:cNvPr>
          <p:cNvCxnSpPr>
            <a:cxnSpLocks/>
          </p:cNvCxnSpPr>
          <p:nvPr/>
        </p:nvCxnSpPr>
        <p:spPr>
          <a:xfrm flipV="1">
            <a:off x="3576637" y="2617711"/>
            <a:ext cx="859837" cy="256517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C409FEA4-8DA2-65E0-0061-F2727A08090F}"/>
              </a:ext>
            </a:extLst>
          </p:cNvPr>
          <p:cNvCxnSpPr>
            <a:cxnSpLocks/>
          </p:cNvCxnSpPr>
          <p:nvPr/>
        </p:nvCxnSpPr>
        <p:spPr>
          <a:xfrm flipV="1">
            <a:off x="3844322" y="2997200"/>
            <a:ext cx="626971" cy="1887312"/>
          </a:xfrm>
          <a:prstGeom prst="line">
            <a:avLst/>
          </a:prstGeom>
          <a:ln w="76200">
            <a:solidFill>
              <a:srgbClr val="203864"/>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293203DD-87C3-0C25-8CF6-C1CAF302CA06}"/>
              </a:ext>
            </a:extLst>
          </p:cNvPr>
          <p:cNvCxnSpPr>
            <a:cxnSpLocks/>
          </p:cNvCxnSpPr>
          <p:nvPr/>
        </p:nvCxnSpPr>
        <p:spPr>
          <a:xfrm flipV="1">
            <a:off x="3529362" y="2946400"/>
            <a:ext cx="626971" cy="1887312"/>
          </a:xfrm>
          <a:prstGeom prst="line">
            <a:avLst/>
          </a:prstGeom>
          <a:ln w="76200">
            <a:solidFill>
              <a:srgbClr val="203864"/>
            </a:solidFill>
          </a:ln>
        </p:spPr>
        <p:style>
          <a:lnRef idx="1">
            <a:schemeClr val="accent1"/>
          </a:lnRef>
          <a:fillRef idx="0">
            <a:schemeClr val="accent1"/>
          </a:fillRef>
          <a:effectRef idx="0">
            <a:schemeClr val="accent1"/>
          </a:effectRef>
          <a:fontRef idx="minor">
            <a:schemeClr val="tx1"/>
          </a:fontRef>
        </p:style>
      </p:cxnSp>
      <p:sp>
        <p:nvSpPr>
          <p:cNvPr id="40" name="Flèche : droite 39">
            <a:extLst>
              <a:ext uri="{FF2B5EF4-FFF2-40B4-BE49-F238E27FC236}">
                <a16:creationId xmlns:a16="http://schemas.microsoft.com/office/drawing/2014/main" id="{F60AF8F0-3E00-AAAE-8FC6-6D234AA138CA}"/>
              </a:ext>
            </a:extLst>
          </p:cNvPr>
          <p:cNvSpPr/>
          <p:nvPr/>
        </p:nvSpPr>
        <p:spPr>
          <a:xfrm>
            <a:off x="288004" y="6360159"/>
            <a:ext cx="6915803" cy="504000"/>
          </a:xfrm>
          <a:prstGeom prst="rightArrow">
            <a:avLst/>
          </a:prstGeom>
          <a:solidFill>
            <a:srgbClr val="FF0000"/>
          </a:solid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ZoneTexte 40">
            <a:extLst>
              <a:ext uri="{FF2B5EF4-FFF2-40B4-BE49-F238E27FC236}">
                <a16:creationId xmlns:a16="http://schemas.microsoft.com/office/drawing/2014/main" id="{5FD1A223-E615-3188-30BA-D3F8C4EF70AB}"/>
              </a:ext>
            </a:extLst>
          </p:cNvPr>
          <p:cNvSpPr txBox="1"/>
          <p:nvPr/>
        </p:nvSpPr>
        <p:spPr>
          <a:xfrm>
            <a:off x="-364774" y="6951018"/>
            <a:ext cx="2076188" cy="830997"/>
          </a:xfrm>
          <a:prstGeom prst="rect">
            <a:avLst/>
          </a:prstGeom>
          <a:noFill/>
        </p:spPr>
        <p:txBody>
          <a:bodyPr wrap="square">
            <a:spAutoFit/>
          </a:bodyPr>
          <a:lstStyle/>
          <a:p>
            <a:pPr algn="ctr"/>
            <a:r>
              <a:rPr lang="fr-FR" sz="1200" b="1" dirty="0">
                <a:solidFill>
                  <a:srgbClr val="002060"/>
                </a:solidFill>
              </a:rPr>
              <a:t>Internationaux </a:t>
            </a:r>
          </a:p>
          <a:p>
            <a:pPr algn="ctr"/>
            <a:r>
              <a:rPr lang="fr-FR" sz="1200" b="1" dirty="0">
                <a:solidFill>
                  <a:srgbClr val="002060"/>
                </a:solidFill>
              </a:rPr>
              <a:t>De France</a:t>
            </a:r>
          </a:p>
          <a:p>
            <a:pPr algn="ctr"/>
            <a:r>
              <a:rPr lang="fr-FR" sz="1200" b="1" dirty="0">
                <a:solidFill>
                  <a:srgbClr val="002060"/>
                </a:solidFill>
              </a:rPr>
              <a:t>Octobre 2023</a:t>
            </a:r>
          </a:p>
          <a:p>
            <a:pPr algn="ctr"/>
            <a:r>
              <a:rPr lang="fr-FR" sz="1200" b="1" dirty="0">
                <a:solidFill>
                  <a:srgbClr val="00B0F0"/>
                </a:solidFill>
              </a:rPr>
              <a:t>Rennes (35)</a:t>
            </a:r>
          </a:p>
        </p:txBody>
      </p:sp>
      <p:sp>
        <p:nvSpPr>
          <p:cNvPr id="42" name="Rectangle 41">
            <a:extLst>
              <a:ext uri="{FF2B5EF4-FFF2-40B4-BE49-F238E27FC236}">
                <a16:creationId xmlns:a16="http://schemas.microsoft.com/office/drawing/2014/main" id="{0B16ABD1-8373-EFD1-8077-A2E5A51F7D87}"/>
              </a:ext>
            </a:extLst>
          </p:cNvPr>
          <p:cNvSpPr/>
          <p:nvPr/>
        </p:nvSpPr>
        <p:spPr>
          <a:xfrm>
            <a:off x="532652" y="6301470"/>
            <a:ext cx="106815" cy="648000"/>
          </a:xfrm>
          <a:prstGeom prst="rect">
            <a:avLst/>
          </a:prstGeom>
          <a:solidFill>
            <a:srgbClr val="203864"/>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9753AF72-A358-FE36-01E0-9B5E9FB59370}"/>
              </a:ext>
            </a:extLst>
          </p:cNvPr>
          <p:cNvSpPr/>
          <p:nvPr/>
        </p:nvSpPr>
        <p:spPr>
          <a:xfrm>
            <a:off x="5330554" y="6314801"/>
            <a:ext cx="106815" cy="648000"/>
          </a:xfrm>
          <a:prstGeom prst="rect">
            <a:avLst/>
          </a:prstGeom>
          <a:solidFill>
            <a:srgbClr val="203864"/>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CCE28955-94FF-70D6-14D2-EFA905074DFF}"/>
              </a:ext>
            </a:extLst>
          </p:cNvPr>
          <p:cNvSpPr/>
          <p:nvPr/>
        </p:nvSpPr>
        <p:spPr>
          <a:xfrm>
            <a:off x="3052255" y="6322483"/>
            <a:ext cx="106815" cy="648000"/>
          </a:xfrm>
          <a:prstGeom prst="rect">
            <a:avLst/>
          </a:prstGeom>
          <a:solidFill>
            <a:srgbClr val="203864"/>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9DB525CD-3146-42E3-FA8B-CD139CCD2A0B}"/>
              </a:ext>
            </a:extLst>
          </p:cNvPr>
          <p:cNvSpPr/>
          <p:nvPr/>
        </p:nvSpPr>
        <p:spPr>
          <a:xfrm>
            <a:off x="6602769" y="6297753"/>
            <a:ext cx="106815" cy="648000"/>
          </a:xfrm>
          <a:prstGeom prst="rect">
            <a:avLst/>
          </a:prstGeom>
          <a:solidFill>
            <a:srgbClr val="203864"/>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F11C1B6D-B516-E759-D79C-7AD867831E5D}"/>
              </a:ext>
            </a:extLst>
          </p:cNvPr>
          <p:cNvSpPr/>
          <p:nvPr/>
        </p:nvSpPr>
        <p:spPr>
          <a:xfrm>
            <a:off x="1843215" y="6292003"/>
            <a:ext cx="106815" cy="648000"/>
          </a:xfrm>
          <a:prstGeom prst="rect">
            <a:avLst/>
          </a:prstGeom>
          <a:solidFill>
            <a:srgbClr val="203864"/>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5F8EB4AC-3220-7C9D-9170-791328029AD0}"/>
              </a:ext>
            </a:extLst>
          </p:cNvPr>
          <p:cNvSpPr/>
          <p:nvPr/>
        </p:nvSpPr>
        <p:spPr>
          <a:xfrm>
            <a:off x="4223114" y="6324961"/>
            <a:ext cx="106815" cy="648000"/>
          </a:xfrm>
          <a:prstGeom prst="rect">
            <a:avLst/>
          </a:prstGeom>
          <a:solidFill>
            <a:srgbClr val="203864"/>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FE683B4D-8757-CBCB-C43C-7AEF54A9C7F9}"/>
              </a:ext>
            </a:extLst>
          </p:cNvPr>
          <p:cNvSpPr txBox="1"/>
          <p:nvPr/>
        </p:nvSpPr>
        <p:spPr>
          <a:xfrm>
            <a:off x="5737916" y="6982231"/>
            <a:ext cx="1804637" cy="830997"/>
          </a:xfrm>
          <a:prstGeom prst="rect">
            <a:avLst/>
          </a:prstGeom>
          <a:noFill/>
        </p:spPr>
        <p:txBody>
          <a:bodyPr wrap="square">
            <a:spAutoFit/>
          </a:bodyPr>
          <a:lstStyle/>
          <a:p>
            <a:pPr algn="ctr"/>
            <a:r>
              <a:rPr lang="fr-FR" sz="1200" b="1" dirty="0">
                <a:solidFill>
                  <a:srgbClr val="002060"/>
                </a:solidFill>
              </a:rPr>
              <a:t>Jeux Olympiques et Paralympiques</a:t>
            </a:r>
          </a:p>
          <a:p>
            <a:pPr algn="ctr"/>
            <a:r>
              <a:rPr lang="fr-FR" sz="1200" b="1" dirty="0">
                <a:solidFill>
                  <a:srgbClr val="002060"/>
                </a:solidFill>
              </a:rPr>
              <a:t>Juillet – Août 2024</a:t>
            </a:r>
          </a:p>
          <a:p>
            <a:pPr algn="ctr"/>
            <a:r>
              <a:rPr lang="fr-FR" sz="1200" b="1" dirty="0">
                <a:solidFill>
                  <a:srgbClr val="00B0F0"/>
                </a:solidFill>
              </a:rPr>
              <a:t>Paris (75)</a:t>
            </a:r>
          </a:p>
        </p:txBody>
      </p:sp>
      <p:sp>
        <p:nvSpPr>
          <p:cNvPr id="49" name="ZoneTexte 48">
            <a:extLst>
              <a:ext uri="{FF2B5EF4-FFF2-40B4-BE49-F238E27FC236}">
                <a16:creationId xmlns:a16="http://schemas.microsoft.com/office/drawing/2014/main" id="{E30683D3-FE72-7B94-923A-A21B587E9337}"/>
              </a:ext>
            </a:extLst>
          </p:cNvPr>
          <p:cNvSpPr txBox="1"/>
          <p:nvPr/>
        </p:nvSpPr>
        <p:spPr>
          <a:xfrm>
            <a:off x="864586" y="6940858"/>
            <a:ext cx="2076188" cy="1015663"/>
          </a:xfrm>
          <a:prstGeom prst="rect">
            <a:avLst/>
          </a:prstGeom>
          <a:noFill/>
        </p:spPr>
        <p:txBody>
          <a:bodyPr wrap="square">
            <a:spAutoFit/>
          </a:bodyPr>
          <a:lstStyle/>
          <a:p>
            <a:pPr algn="ctr"/>
            <a:r>
              <a:rPr lang="fr-FR" sz="1200" b="1" dirty="0">
                <a:solidFill>
                  <a:srgbClr val="002060"/>
                </a:solidFill>
              </a:rPr>
              <a:t>Championnats </a:t>
            </a:r>
          </a:p>
          <a:p>
            <a:pPr algn="ctr"/>
            <a:r>
              <a:rPr lang="fr-FR" sz="1200" b="1" dirty="0">
                <a:solidFill>
                  <a:srgbClr val="002060"/>
                </a:solidFill>
              </a:rPr>
              <a:t>de France </a:t>
            </a:r>
          </a:p>
          <a:p>
            <a:pPr algn="ctr"/>
            <a:r>
              <a:rPr lang="fr-FR" sz="1200" b="1" dirty="0" err="1">
                <a:solidFill>
                  <a:srgbClr val="FF0000"/>
                </a:solidFill>
              </a:rPr>
              <a:t>Parabad</a:t>
            </a:r>
            <a:r>
              <a:rPr lang="fr-FR" sz="1200" b="1" dirty="0">
                <a:solidFill>
                  <a:srgbClr val="002060"/>
                </a:solidFill>
              </a:rPr>
              <a:t> &amp; </a:t>
            </a:r>
            <a:r>
              <a:rPr lang="fr-FR" sz="1200" b="1" dirty="0">
                <a:solidFill>
                  <a:srgbClr val="00B050"/>
                </a:solidFill>
              </a:rPr>
              <a:t>Elite</a:t>
            </a:r>
            <a:endParaRPr lang="fr-FR" sz="1200" b="1" dirty="0">
              <a:solidFill>
                <a:srgbClr val="002060"/>
              </a:solidFill>
            </a:endParaRPr>
          </a:p>
          <a:p>
            <a:pPr algn="ctr"/>
            <a:r>
              <a:rPr lang="fr-FR" sz="1200" b="1" dirty="0">
                <a:solidFill>
                  <a:srgbClr val="002060"/>
                </a:solidFill>
              </a:rPr>
              <a:t>Janvier - février 2024</a:t>
            </a:r>
          </a:p>
          <a:p>
            <a:pPr algn="ctr"/>
            <a:r>
              <a:rPr lang="fr-FR" sz="1200" b="1" dirty="0">
                <a:solidFill>
                  <a:srgbClr val="00B0F0"/>
                </a:solidFill>
              </a:rPr>
              <a:t>Fos-sur-Mer (13)</a:t>
            </a:r>
          </a:p>
        </p:txBody>
      </p:sp>
      <p:sp>
        <p:nvSpPr>
          <p:cNvPr id="50" name="ZoneTexte 49">
            <a:extLst>
              <a:ext uri="{FF2B5EF4-FFF2-40B4-BE49-F238E27FC236}">
                <a16:creationId xmlns:a16="http://schemas.microsoft.com/office/drawing/2014/main" id="{476BF57A-977C-67E1-DDA4-78B265428CE8}"/>
              </a:ext>
            </a:extLst>
          </p:cNvPr>
          <p:cNvSpPr txBox="1"/>
          <p:nvPr/>
        </p:nvSpPr>
        <p:spPr>
          <a:xfrm>
            <a:off x="2408022" y="6971338"/>
            <a:ext cx="1436992" cy="1015663"/>
          </a:xfrm>
          <a:prstGeom prst="rect">
            <a:avLst/>
          </a:prstGeom>
          <a:noFill/>
        </p:spPr>
        <p:txBody>
          <a:bodyPr wrap="square">
            <a:spAutoFit/>
          </a:bodyPr>
          <a:lstStyle/>
          <a:p>
            <a:pPr algn="ctr"/>
            <a:r>
              <a:rPr lang="fr-FR" sz="1200" b="1" dirty="0">
                <a:solidFill>
                  <a:srgbClr val="002060"/>
                </a:solidFill>
              </a:rPr>
              <a:t>Semaine </a:t>
            </a:r>
          </a:p>
          <a:p>
            <a:pPr algn="ctr"/>
            <a:r>
              <a:rPr lang="fr-FR" sz="1200" b="1" dirty="0">
                <a:solidFill>
                  <a:srgbClr val="002060"/>
                </a:solidFill>
              </a:rPr>
              <a:t>Olympique et </a:t>
            </a:r>
          </a:p>
          <a:p>
            <a:pPr algn="ctr"/>
            <a:r>
              <a:rPr lang="fr-FR" sz="1200" b="1" dirty="0">
                <a:solidFill>
                  <a:srgbClr val="002060"/>
                </a:solidFill>
              </a:rPr>
              <a:t>Paralympique</a:t>
            </a:r>
          </a:p>
          <a:p>
            <a:pPr algn="ctr"/>
            <a:r>
              <a:rPr lang="fr-FR" sz="1200" b="1" dirty="0">
                <a:solidFill>
                  <a:srgbClr val="002060"/>
                </a:solidFill>
              </a:rPr>
              <a:t>Avril 2024</a:t>
            </a:r>
          </a:p>
          <a:p>
            <a:pPr algn="ctr"/>
            <a:r>
              <a:rPr lang="fr-FR" sz="1200" b="1" dirty="0">
                <a:solidFill>
                  <a:srgbClr val="00B0F0"/>
                </a:solidFill>
              </a:rPr>
              <a:t>Rennes (35)</a:t>
            </a:r>
          </a:p>
        </p:txBody>
      </p:sp>
      <p:sp>
        <p:nvSpPr>
          <p:cNvPr id="51" name="ZoneTexte 50">
            <a:extLst>
              <a:ext uri="{FF2B5EF4-FFF2-40B4-BE49-F238E27FC236}">
                <a16:creationId xmlns:a16="http://schemas.microsoft.com/office/drawing/2014/main" id="{74CD9624-372C-4315-9EAB-A4A1AA76A5FD}"/>
              </a:ext>
            </a:extLst>
          </p:cNvPr>
          <p:cNvSpPr txBox="1"/>
          <p:nvPr/>
        </p:nvSpPr>
        <p:spPr>
          <a:xfrm>
            <a:off x="3242026" y="6940858"/>
            <a:ext cx="2076188" cy="830997"/>
          </a:xfrm>
          <a:prstGeom prst="rect">
            <a:avLst/>
          </a:prstGeom>
          <a:noFill/>
        </p:spPr>
        <p:txBody>
          <a:bodyPr wrap="square">
            <a:spAutoFit/>
          </a:bodyPr>
          <a:lstStyle/>
          <a:p>
            <a:pPr algn="ctr"/>
            <a:r>
              <a:rPr lang="fr-FR" sz="1200" b="1" dirty="0">
                <a:solidFill>
                  <a:srgbClr val="002060"/>
                </a:solidFill>
              </a:rPr>
              <a:t>Assemblée </a:t>
            </a:r>
          </a:p>
          <a:p>
            <a:pPr algn="ctr"/>
            <a:r>
              <a:rPr lang="fr-FR" sz="1200" b="1" dirty="0">
                <a:solidFill>
                  <a:srgbClr val="002060"/>
                </a:solidFill>
              </a:rPr>
              <a:t>Générale</a:t>
            </a:r>
          </a:p>
          <a:p>
            <a:pPr algn="ctr"/>
            <a:r>
              <a:rPr lang="fr-FR" sz="1200" b="1" dirty="0">
                <a:solidFill>
                  <a:srgbClr val="002060"/>
                </a:solidFill>
              </a:rPr>
              <a:t>Mai 2024</a:t>
            </a:r>
          </a:p>
          <a:p>
            <a:pPr algn="ctr"/>
            <a:r>
              <a:rPr lang="fr-FR" sz="1200" b="1" dirty="0">
                <a:solidFill>
                  <a:srgbClr val="00B0F0"/>
                </a:solidFill>
              </a:rPr>
              <a:t>Paris (75)</a:t>
            </a:r>
          </a:p>
        </p:txBody>
      </p:sp>
      <p:sp>
        <p:nvSpPr>
          <p:cNvPr id="52" name="ZoneTexte 51">
            <a:extLst>
              <a:ext uri="{FF2B5EF4-FFF2-40B4-BE49-F238E27FC236}">
                <a16:creationId xmlns:a16="http://schemas.microsoft.com/office/drawing/2014/main" id="{C1DF28EF-7D4F-85B5-BA8C-F67138CD2ACF}"/>
              </a:ext>
            </a:extLst>
          </p:cNvPr>
          <p:cNvSpPr txBox="1"/>
          <p:nvPr/>
        </p:nvSpPr>
        <p:spPr>
          <a:xfrm>
            <a:off x="4369786" y="6951018"/>
            <a:ext cx="2076188" cy="1015663"/>
          </a:xfrm>
          <a:prstGeom prst="rect">
            <a:avLst/>
          </a:prstGeom>
          <a:noFill/>
        </p:spPr>
        <p:txBody>
          <a:bodyPr wrap="square">
            <a:spAutoFit/>
          </a:bodyPr>
          <a:lstStyle/>
          <a:p>
            <a:pPr algn="ctr"/>
            <a:r>
              <a:rPr lang="fr-FR" sz="1200" b="1" dirty="0">
                <a:solidFill>
                  <a:srgbClr val="002060"/>
                </a:solidFill>
              </a:rPr>
              <a:t>Championnats </a:t>
            </a:r>
          </a:p>
          <a:p>
            <a:pPr algn="ctr"/>
            <a:r>
              <a:rPr lang="fr-FR" sz="1200" b="1" dirty="0">
                <a:solidFill>
                  <a:srgbClr val="002060"/>
                </a:solidFill>
              </a:rPr>
              <a:t>de  France </a:t>
            </a:r>
          </a:p>
          <a:p>
            <a:pPr algn="ctr"/>
            <a:r>
              <a:rPr lang="fr-FR" sz="1200" b="1" dirty="0">
                <a:solidFill>
                  <a:srgbClr val="FF0000"/>
                </a:solidFill>
              </a:rPr>
              <a:t>Jeunes </a:t>
            </a:r>
          </a:p>
          <a:p>
            <a:pPr algn="ctr"/>
            <a:r>
              <a:rPr lang="fr-FR" sz="1200" b="1" dirty="0">
                <a:solidFill>
                  <a:srgbClr val="002060"/>
                </a:solidFill>
              </a:rPr>
              <a:t>&amp; </a:t>
            </a:r>
            <a:r>
              <a:rPr lang="fr-FR" sz="1200" b="1" dirty="0">
                <a:solidFill>
                  <a:srgbClr val="00B050"/>
                </a:solidFill>
              </a:rPr>
              <a:t>Vétérans</a:t>
            </a:r>
          </a:p>
          <a:p>
            <a:pPr algn="ctr"/>
            <a:r>
              <a:rPr lang="fr-FR" sz="1200" b="1" dirty="0">
                <a:solidFill>
                  <a:srgbClr val="002060"/>
                </a:solidFill>
              </a:rPr>
              <a:t>Mai 2024</a:t>
            </a:r>
          </a:p>
        </p:txBody>
      </p:sp>
      <p:sp>
        <p:nvSpPr>
          <p:cNvPr id="2" name="Ellipse 1">
            <a:extLst>
              <a:ext uri="{FF2B5EF4-FFF2-40B4-BE49-F238E27FC236}">
                <a16:creationId xmlns:a16="http://schemas.microsoft.com/office/drawing/2014/main" id="{A39EC727-EC11-3B52-1F37-44FBEE0F3789}"/>
              </a:ext>
            </a:extLst>
          </p:cNvPr>
          <p:cNvSpPr/>
          <p:nvPr/>
        </p:nvSpPr>
        <p:spPr>
          <a:xfrm>
            <a:off x="6766904" y="115509"/>
            <a:ext cx="522894" cy="523220"/>
          </a:xfrm>
          <a:prstGeom prst="ellipse">
            <a:avLst/>
          </a:prstGeom>
          <a:solidFill>
            <a:srgbClr val="009F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t>2</a:t>
            </a:r>
          </a:p>
        </p:txBody>
      </p:sp>
      <p:sp>
        <p:nvSpPr>
          <p:cNvPr id="3" name="Corde 2">
            <a:extLst>
              <a:ext uri="{FF2B5EF4-FFF2-40B4-BE49-F238E27FC236}">
                <a16:creationId xmlns:a16="http://schemas.microsoft.com/office/drawing/2014/main" id="{1C07AEB0-1F1C-C8E5-E8F7-D823AA78B13C}"/>
              </a:ext>
            </a:extLst>
          </p:cNvPr>
          <p:cNvSpPr/>
          <p:nvPr/>
        </p:nvSpPr>
        <p:spPr>
          <a:xfrm rot="17442555">
            <a:off x="4378677" y="-2252117"/>
            <a:ext cx="3036214" cy="3762594"/>
          </a:xfrm>
          <a:prstGeom prst="chord">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2F6C3D3D-B47E-D43B-DFBF-3F86FF7EA5FE}"/>
              </a:ext>
            </a:extLst>
          </p:cNvPr>
          <p:cNvSpPr txBox="1"/>
          <p:nvPr/>
        </p:nvSpPr>
        <p:spPr>
          <a:xfrm>
            <a:off x="-247334" y="9571821"/>
            <a:ext cx="2076188" cy="276999"/>
          </a:xfrm>
          <a:prstGeom prst="rect">
            <a:avLst/>
          </a:prstGeom>
          <a:noFill/>
        </p:spPr>
        <p:txBody>
          <a:bodyPr wrap="square">
            <a:spAutoFit/>
          </a:bodyPr>
          <a:lstStyle/>
          <a:p>
            <a:pPr algn="ctr"/>
            <a:r>
              <a:rPr lang="fr-FR" sz="1200" b="1" dirty="0">
                <a:solidFill>
                  <a:srgbClr val="002060"/>
                </a:solidFill>
              </a:rPr>
              <a:t>ffbad.org</a:t>
            </a:r>
          </a:p>
        </p:txBody>
      </p:sp>
      <p:sp>
        <p:nvSpPr>
          <p:cNvPr id="15" name="ZoneTexte 14">
            <a:extLst>
              <a:ext uri="{FF2B5EF4-FFF2-40B4-BE49-F238E27FC236}">
                <a16:creationId xmlns:a16="http://schemas.microsoft.com/office/drawing/2014/main" id="{656BAE67-627F-C25D-DAC7-673BF605CB41}"/>
              </a:ext>
            </a:extLst>
          </p:cNvPr>
          <p:cNvSpPr txBox="1"/>
          <p:nvPr/>
        </p:nvSpPr>
        <p:spPr>
          <a:xfrm>
            <a:off x="1173408" y="9611900"/>
            <a:ext cx="2076188" cy="276999"/>
          </a:xfrm>
          <a:prstGeom prst="rect">
            <a:avLst/>
          </a:prstGeom>
          <a:noFill/>
        </p:spPr>
        <p:txBody>
          <a:bodyPr wrap="square">
            <a:spAutoFit/>
          </a:bodyPr>
          <a:lstStyle/>
          <a:p>
            <a:pPr algn="ctr"/>
            <a:r>
              <a:rPr lang="fr-FR" sz="1200" b="1" dirty="0" err="1">
                <a:solidFill>
                  <a:srgbClr val="002060"/>
                </a:solidFill>
              </a:rPr>
              <a:t>FFBaD</a:t>
            </a:r>
            <a:endParaRPr lang="fr-FR" sz="1200" b="1" dirty="0">
              <a:solidFill>
                <a:srgbClr val="002060"/>
              </a:solidFill>
            </a:endParaRPr>
          </a:p>
        </p:txBody>
      </p:sp>
      <p:sp>
        <p:nvSpPr>
          <p:cNvPr id="17" name="ZoneTexte 16">
            <a:extLst>
              <a:ext uri="{FF2B5EF4-FFF2-40B4-BE49-F238E27FC236}">
                <a16:creationId xmlns:a16="http://schemas.microsoft.com/office/drawing/2014/main" id="{7BDF50D5-7F5D-2DE4-39EA-8C26B9AEB229}"/>
              </a:ext>
            </a:extLst>
          </p:cNvPr>
          <p:cNvSpPr txBox="1"/>
          <p:nvPr/>
        </p:nvSpPr>
        <p:spPr>
          <a:xfrm>
            <a:off x="2577375" y="9621479"/>
            <a:ext cx="2076188" cy="276999"/>
          </a:xfrm>
          <a:prstGeom prst="rect">
            <a:avLst/>
          </a:prstGeom>
          <a:noFill/>
        </p:spPr>
        <p:txBody>
          <a:bodyPr wrap="square">
            <a:spAutoFit/>
          </a:bodyPr>
          <a:lstStyle/>
          <a:p>
            <a:pPr algn="ctr"/>
            <a:r>
              <a:rPr lang="fr-FR" sz="1200" b="1" dirty="0" err="1">
                <a:solidFill>
                  <a:srgbClr val="002060"/>
                </a:solidFill>
              </a:rPr>
              <a:t>ffbad</a:t>
            </a:r>
            <a:endParaRPr lang="fr-FR" sz="1200" b="1" dirty="0">
              <a:solidFill>
                <a:srgbClr val="002060"/>
              </a:solidFill>
            </a:endParaRPr>
          </a:p>
        </p:txBody>
      </p:sp>
      <p:sp>
        <p:nvSpPr>
          <p:cNvPr id="22" name="ZoneTexte 21">
            <a:extLst>
              <a:ext uri="{FF2B5EF4-FFF2-40B4-BE49-F238E27FC236}">
                <a16:creationId xmlns:a16="http://schemas.microsoft.com/office/drawing/2014/main" id="{E411FC52-4713-2D4B-1F74-135DF7FCD5FA}"/>
              </a:ext>
            </a:extLst>
          </p:cNvPr>
          <p:cNvSpPr txBox="1"/>
          <p:nvPr/>
        </p:nvSpPr>
        <p:spPr>
          <a:xfrm>
            <a:off x="4006555" y="9607280"/>
            <a:ext cx="2076188" cy="276999"/>
          </a:xfrm>
          <a:prstGeom prst="rect">
            <a:avLst/>
          </a:prstGeom>
          <a:noFill/>
        </p:spPr>
        <p:txBody>
          <a:bodyPr wrap="square">
            <a:spAutoFit/>
          </a:bodyPr>
          <a:lstStyle/>
          <a:p>
            <a:pPr algn="ctr"/>
            <a:r>
              <a:rPr lang="fr-FR" sz="1200" b="1" dirty="0" err="1">
                <a:solidFill>
                  <a:srgbClr val="002060"/>
                </a:solidFill>
              </a:rPr>
              <a:t>FFBaD</a:t>
            </a:r>
            <a:endParaRPr lang="fr-FR" sz="1200" b="1" dirty="0">
              <a:solidFill>
                <a:srgbClr val="002060"/>
              </a:solidFill>
            </a:endParaRPr>
          </a:p>
        </p:txBody>
      </p:sp>
      <p:sp>
        <p:nvSpPr>
          <p:cNvPr id="23" name="ZoneTexte 22">
            <a:extLst>
              <a:ext uri="{FF2B5EF4-FFF2-40B4-BE49-F238E27FC236}">
                <a16:creationId xmlns:a16="http://schemas.microsoft.com/office/drawing/2014/main" id="{D87064A3-92C3-711D-3653-F9DC19EB8FF6}"/>
              </a:ext>
            </a:extLst>
          </p:cNvPr>
          <p:cNvSpPr txBox="1"/>
          <p:nvPr/>
        </p:nvSpPr>
        <p:spPr>
          <a:xfrm>
            <a:off x="5615386" y="9555588"/>
            <a:ext cx="2076188" cy="461665"/>
          </a:xfrm>
          <a:prstGeom prst="rect">
            <a:avLst/>
          </a:prstGeom>
          <a:noFill/>
        </p:spPr>
        <p:txBody>
          <a:bodyPr wrap="square">
            <a:spAutoFit/>
          </a:bodyPr>
          <a:lstStyle/>
          <a:p>
            <a:pPr algn="ctr"/>
            <a:r>
              <a:rPr lang="fr-FR" sz="1200" b="1" dirty="0">
                <a:solidFill>
                  <a:srgbClr val="002060"/>
                </a:solidFill>
              </a:rPr>
              <a:t>Fédération Française</a:t>
            </a:r>
          </a:p>
          <a:p>
            <a:pPr algn="ctr"/>
            <a:r>
              <a:rPr lang="fr-FR" sz="1200" b="1" dirty="0">
                <a:solidFill>
                  <a:srgbClr val="002060"/>
                </a:solidFill>
              </a:rPr>
              <a:t>De Badminton</a:t>
            </a:r>
          </a:p>
        </p:txBody>
      </p:sp>
      <p:pic>
        <p:nvPicPr>
          <p:cNvPr id="54" name="Image 53">
            <a:extLst>
              <a:ext uri="{FF2B5EF4-FFF2-40B4-BE49-F238E27FC236}">
                <a16:creationId xmlns:a16="http://schemas.microsoft.com/office/drawing/2014/main" id="{CAFF5349-4ED1-01C6-2913-2D261EF457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61790" y="5164147"/>
            <a:ext cx="669447" cy="669447"/>
          </a:xfrm>
          <a:prstGeom prst="rect">
            <a:avLst/>
          </a:prstGeom>
        </p:spPr>
      </p:pic>
      <p:pic>
        <p:nvPicPr>
          <p:cNvPr id="26" name="Image 25">
            <a:extLst>
              <a:ext uri="{FF2B5EF4-FFF2-40B4-BE49-F238E27FC236}">
                <a16:creationId xmlns:a16="http://schemas.microsoft.com/office/drawing/2014/main" id="{DD0A2FD3-8B7C-063F-1546-7E7AF3B0FCAF}"/>
              </a:ext>
            </a:extLst>
          </p:cNvPr>
          <p:cNvPicPr>
            <a:picLocks noChangeAspect="1"/>
          </p:cNvPicPr>
          <p:nvPr/>
        </p:nvPicPr>
        <p:blipFill rotWithShape="1">
          <a:blip r:embed="rId7">
            <a:extLst>
              <a:ext uri="{28A0092B-C50C-407E-A947-70E740481C1C}">
                <a14:useLocalDpi xmlns:a14="http://schemas.microsoft.com/office/drawing/2010/main" val="0"/>
              </a:ext>
            </a:extLst>
          </a:blip>
          <a:srcRect r="64641" b="-10246"/>
          <a:stretch/>
        </p:blipFill>
        <p:spPr>
          <a:xfrm>
            <a:off x="225892" y="3171871"/>
            <a:ext cx="387889" cy="371784"/>
          </a:xfrm>
          <a:prstGeom prst="rect">
            <a:avLst/>
          </a:prstGeom>
        </p:spPr>
      </p:pic>
      <p:pic>
        <p:nvPicPr>
          <p:cNvPr id="53" name="Image 52">
            <a:extLst>
              <a:ext uri="{FF2B5EF4-FFF2-40B4-BE49-F238E27FC236}">
                <a16:creationId xmlns:a16="http://schemas.microsoft.com/office/drawing/2014/main" id="{7998E4D7-9C2C-98D6-1DCA-89E94E9F3821}"/>
              </a:ext>
            </a:extLst>
          </p:cNvPr>
          <p:cNvPicPr>
            <a:picLocks noChangeAspect="1"/>
          </p:cNvPicPr>
          <p:nvPr/>
        </p:nvPicPr>
        <p:blipFill rotWithShape="1">
          <a:blip r:embed="rId7">
            <a:extLst>
              <a:ext uri="{28A0092B-C50C-407E-A947-70E740481C1C}">
                <a14:useLocalDpi xmlns:a14="http://schemas.microsoft.com/office/drawing/2010/main" val="0"/>
              </a:ext>
            </a:extLst>
          </a:blip>
          <a:srcRect r="64641" b="-10246"/>
          <a:stretch/>
        </p:blipFill>
        <p:spPr>
          <a:xfrm>
            <a:off x="236052" y="3588431"/>
            <a:ext cx="387889" cy="371784"/>
          </a:xfrm>
          <a:prstGeom prst="rect">
            <a:avLst/>
          </a:prstGeom>
        </p:spPr>
      </p:pic>
      <p:pic>
        <p:nvPicPr>
          <p:cNvPr id="55" name="Image 54">
            <a:extLst>
              <a:ext uri="{FF2B5EF4-FFF2-40B4-BE49-F238E27FC236}">
                <a16:creationId xmlns:a16="http://schemas.microsoft.com/office/drawing/2014/main" id="{EA021667-013D-E01D-0791-4238E3A73920}"/>
              </a:ext>
            </a:extLst>
          </p:cNvPr>
          <p:cNvPicPr>
            <a:picLocks noChangeAspect="1"/>
          </p:cNvPicPr>
          <p:nvPr/>
        </p:nvPicPr>
        <p:blipFill rotWithShape="1">
          <a:blip r:embed="rId7">
            <a:extLst>
              <a:ext uri="{28A0092B-C50C-407E-A947-70E740481C1C}">
                <a14:useLocalDpi xmlns:a14="http://schemas.microsoft.com/office/drawing/2010/main" val="0"/>
              </a:ext>
            </a:extLst>
          </a:blip>
          <a:srcRect r="64641" b="-10246"/>
          <a:stretch/>
        </p:blipFill>
        <p:spPr>
          <a:xfrm>
            <a:off x="246212" y="4025311"/>
            <a:ext cx="387889" cy="371784"/>
          </a:xfrm>
          <a:prstGeom prst="rect">
            <a:avLst/>
          </a:prstGeom>
        </p:spPr>
      </p:pic>
      <p:pic>
        <p:nvPicPr>
          <p:cNvPr id="56" name="Image 55">
            <a:extLst>
              <a:ext uri="{FF2B5EF4-FFF2-40B4-BE49-F238E27FC236}">
                <a16:creationId xmlns:a16="http://schemas.microsoft.com/office/drawing/2014/main" id="{5713EBB3-95FA-D8D3-180B-7DC23827BC69}"/>
              </a:ext>
            </a:extLst>
          </p:cNvPr>
          <p:cNvPicPr>
            <a:picLocks noChangeAspect="1"/>
          </p:cNvPicPr>
          <p:nvPr/>
        </p:nvPicPr>
        <p:blipFill rotWithShape="1">
          <a:blip r:embed="rId7">
            <a:extLst>
              <a:ext uri="{28A0092B-C50C-407E-A947-70E740481C1C}">
                <a14:useLocalDpi xmlns:a14="http://schemas.microsoft.com/office/drawing/2010/main" val="0"/>
              </a:ext>
            </a:extLst>
          </a:blip>
          <a:srcRect r="64641" b="-10246"/>
          <a:stretch/>
        </p:blipFill>
        <p:spPr>
          <a:xfrm>
            <a:off x="236052" y="4482511"/>
            <a:ext cx="387889" cy="371784"/>
          </a:xfrm>
          <a:prstGeom prst="rect">
            <a:avLst/>
          </a:prstGeom>
        </p:spPr>
      </p:pic>
      <p:pic>
        <p:nvPicPr>
          <p:cNvPr id="57" name="Image 56">
            <a:extLst>
              <a:ext uri="{FF2B5EF4-FFF2-40B4-BE49-F238E27FC236}">
                <a16:creationId xmlns:a16="http://schemas.microsoft.com/office/drawing/2014/main" id="{35B3A93A-03E9-4AFF-C343-E3F501428FBA}"/>
              </a:ext>
            </a:extLst>
          </p:cNvPr>
          <p:cNvPicPr>
            <a:picLocks noChangeAspect="1"/>
          </p:cNvPicPr>
          <p:nvPr/>
        </p:nvPicPr>
        <p:blipFill rotWithShape="1">
          <a:blip r:embed="rId7">
            <a:extLst>
              <a:ext uri="{28A0092B-C50C-407E-A947-70E740481C1C}">
                <a14:useLocalDpi xmlns:a14="http://schemas.microsoft.com/office/drawing/2010/main" val="0"/>
              </a:ext>
            </a:extLst>
          </a:blip>
          <a:srcRect r="64641" b="-10246"/>
          <a:stretch/>
        </p:blipFill>
        <p:spPr>
          <a:xfrm>
            <a:off x="266532" y="4939711"/>
            <a:ext cx="387889" cy="371784"/>
          </a:xfrm>
          <a:prstGeom prst="rect">
            <a:avLst/>
          </a:prstGeom>
        </p:spPr>
      </p:pic>
    </p:spTree>
    <p:extLst>
      <p:ext uri="{BB962C8B-B14F-4D97-AF65-F5344CB8AC3E}">
        <p14:creationId xmlns:p14="http://schemas.microsoft.com/office/powerpoint/2010/main" val="708803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e portrait du mois de décembre : Laure Grangeon – Ligue AURA Badminton">
            <a:extLst>
              <a:ext uri="{FF2B5EF4-FFF2-40B4-BE49-F238E27FC236}">
                <a16:creationId xmlns:a16="http://schemas.microsoft.com/office/drawing/2014/main" id="{1103C538-B97A-3EAD-AB32-04448A75C1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964" y="1025663"/>
            <a:ext cx="1016952" cy="1275226"/>
          </a:xfrm>
          <a:prstGeom prst="ellipse">
            <a:avLst/>
          </a:prstGeom>
          <a:ln w="57150" cap="rnd">
            <a:solidFill>
              <a:schemeClr val="accent1">
                <a:lumMod val="50000"/>
              </a:schemeClr>
            </a:solidFill>
          </a:ln>
          <a:effectLst/>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D80E63DA-8BA6-E747-7EFD-72F8377BA0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591" y="63791"/>
            <a:ext cx="2033237" cy="584263"/>
          </a:xfrm>
          <a:prstGeom prst="rect">
            <a:avLst/>
          </a:prstGeom>
        </p:spPr>
      </p:pic>
      <p:pic>
        <p:nvPicPr>
          <p:cNvPr id="4" name="Picture 4" descr="Instagram - Icônes des médias sociaux gratuites">
            <a:extLst>
              <a:ext uri="{FF2B5EF4-FFF2-40B4-BE49-F238E27FC236}">
                <a16:creationId xmlns:a16="http://schemas.microsoft.com/office/drawing/2014/main" id="{9CB497B3-CCBA-3973-035C-D9E393B5E9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8787" y="8530628"/>
            <a:ext cx="913924" cy="9139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cône internet bleue (symbole png)">
            <a:extLst>
              <a:ext uri="{FF2B5EF4-FFF2-40B4-BE49-F238E27FC236}">
                <a16:creationId xmlns:a16="http://schemas.microsoft.com/office/drawing/2014/main" id="{0B434EE3-B3C5-8E99-72F5-21A8C7ED40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8324" y="8509537"/>
            <a:ext cx="921232" cy="9212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2" descr="Icône YouTube bleue">
            <a:extLst>
              <a:ext uri="{FF2B5EF4-FFF2-40B4-BE49-F238E27FC236}">
                <a16:creationId xmlns:a16="http://schemas.microsoft.com/office/drawing/2014/main" id="{D6E0F6F2-59E1-9553-AEBC-1C53ACAC0F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3053" y="8503958"/>
            <a:ext cx="1024953" cy="102495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Icône de Linkedin rond bleu">
            <a:extLst>
              <a:ext uri="{FF2B5EF4-FFF2-40B4-BE49-F238E27FC236}">
                <a16:creationId xmlns:a16="http://schemas.microsoft.com/office/drawing/2014/main" id="{0EE5DE0C-61BE-6518-1ABA-73CC744B4B7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79531" y="8485483"/>
            <a:ext cx="1024276" cy="1024276"/>
          </a:xfrm>
          <a:prstGeom prst="rect">
            <a:avLst/>
          </a:prstGeom>
          <a:noFill/>
          <a:extLst>
            <a:ext uri="{909E8E84-426E-40DD-AFC4-6F175D3DCCD1}">
              <a14:hiddenFill xmlns:a14="http://schemas.microsoft.com/office/drawing/2010/main">
                <a:solidFill>
                  <a:srgbClr val="FFFFFF"/>
                </a:solidFill>
              </a14:hiddenFill>
            </a:ext>
          </a:extLst>
        </p:spPr>
      </p:pic>
      <p:sp>
        <p:nvSpPr>
          <p:cNvPr id="10" name="Corde 9">
            <a:extLst>
              <a:ext uri="{FF2B5EF4-FFF2-40B4-BE49-F238E27FC236}">
                <a16:creationId xmlns:a16="http://schemas.microsoft.com/office/drawing/2014/main" id="{4A63FE61-394D-6BCB-80CD-6D9BC73CBAE7}"/>
              </a:ext>
            </a:extLst>
          </p:cNvPr>
          <p:cNvSpPr/>
          <p:nvPr/>
        </p:nvSpPr>
        <p:spPr>
          <a:xfrm rot="7849265">
            <a:off x="131475" y="9897638"/>
            <a:ext cx="2215276" cy="3187583"/>
          </a:xfrm>
          <a:prstGeom prst="chord">
            <a:avLst/>
          </a:prstGeom>
          <a:solidFill>
            <a:srgbClr val="009FE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Corde 10">
            <a:extLst>
              <a:ext uri="{FF2B5EF4-FFF2-40B4-BE49-F238E27FC236}">
                <a16:creationId xmlns:a16="http://schemas.microsoft.com/office/drawing/2014/main" id="{DFBAF3C4-996D-8311-3FC5-D5615370D2A5}"/>
              </a:ext>
            </a:extLst>
          </p:cNvPr>
          <p:cNvSpPr/>
          <p:nvPr/>
        </p:nvSpPr>
        <p:spPr>
          <a:xfrm rot="3900976">
            <a:off x="4780914" y="9619917"/>
            <a:ext cx="3410805" cy="4382443"/>
          </a:xfrm>
          <a:prstGeom prst="chord">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Organigramme : Données 18">
            <a:extLst>
              <a:ext uri="{FF2B5EF4-FFF2-40B4-BE49-F238E27FC236}">
                <a16:creationId xmlns:a16="http://schemas.microsoft.com/office/drawing/2014/main" id="{F60F6E1B-DF60-8341-8149-B1F49D4B0D47}"/>
              </a:ext>
            </a:extLst>
          </p:cNvPr>
          <p:cNvSpPr/>
          <p:nvPr/>
        </p:nvSpPr>
        <p:spPr>
          <a:xfrm>
            <a:off x="4670872" y="2710623"/>
            <a:ext cx="2670422" cy="382782"/>
          </a:xfrm>
          <a:prstGeom prst="flowChartInputOutpu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rPr>
              <a:t>CHIFFRES CLÉS</a:t>
            </a:r>
          </a:p>
        </p:txBody>
      </p:sp>
      <p:sp>
        <p:nvSpPr>
          <p:cNvPr id="20" name="Organigramme : Données 19">
            <a:extLst>
              <a:ext uri="{FF2B5EF4-FFF2-40B4-BE49-F238E27FC236}">
                <a16:creationId xmlns:a16="http://schemas.microsoft.com/office/drawing/2014/main" id="{67EA06F4-9004-3CA9-E279-B0852B54E6B3}"/>
              </a:ext>
            </a:extLst>
          </p:cNvPr>
          <p:cNvSpPr/>
          <p:nvPr/>
        </p:nvSpPr>
        <p:spPr>
          <a:xfrm>
            <a:off x="2264990" y="8024919"/>
            <a:ext cx="2670422" cy="382782"/>
          </a:xfrm>
          <a:prstGeom prst="flowChartInputOutpu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rPr>
              <a:t>NOUS SUIVRE</a:t>
            </a:r>
          </a:p>
        </p:txBody>
      </p:sp>
      <p:sp>
        <p:nvSpPr>
          <p:cNvPr id="21" name="Organigramme : Données 20">
            <a:extLst>
              <a:ext uri="{FF2B5EF4-FFF2-40B4-BE49-F238E27FC236}">
                <a16:creationId xmlns:a16="http://schemas.microsoft.com/office/drawing/2014/main" id="{153EAA13-2481-4CCB-4385-84DBD5FEC5E9}"/>
              </a:ext>
            </a:extLst>
          </p:cNvPr>
          <p:cNvSpPr/>
          <p:nvPr/>
        </p:nvSpPr>
        <p:spPr>
          <a:xfrm>
            <a:off x="260979" y="385125"/>
            <a:ext cx="2670422" cy="382782"/>
          </a:xfrm>
          <a:prstGeom prst="flowChartInputOutpu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rPr>
              <a:t>MOT D’ACCUEIL</a:t>
            </a:r>
          </a:p>
        </p:txBody>
      </p:sp>
      <p:sp>
        <p:nvSpPr>
          <p:cNvPr id="22" name="Organigramme : Données 21">
            <a:extLst>
              <a:ext uri="{FF2B5EF4-FFF2-40B4-BE49-F238E27FC236}">
                <a16:creationId xmlns:a16="http://schemas.microsoft.com/office/drawing/2014/main" id="{7BD481AE-8D2D-256D-DE89-A0AF445123E0}"/>
              </a:ext>
            </a:extLst>
          </p:cNvPr>
          <p:cNvSpPr/>
          <p:nvPr/>
        </p:nvSpPr>
        <p:spPr>
          <a:xfrm>
            <a:off x="85264" y="2710623"/>
            <a:ext cx="3313272" cy="382782"/>
          </a:xfrm>
          <a:prstGeom prst="flowChartInputOutpu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rPr>
              <a:t>NOTRE PHILOSOPHIE</a:t>
            </a:r>
          </a:p>
        </p:txBody>
      </p:sp>
      <p:sp>
        <p:nvSpPr>
          <p:cNvPr id="23" name="Organigramme : Données 22">
            <a:extLst>
              <a:ext uri="{FF2B5EF4-FFF2-40B4-BE49-F238E27FC236}">
                <a16:creationId xmlns:a16="http://schemas.microsoft.com/office/drawing/2014/main" id="{EDC7F02E-D0C0-6AA0-1374-C940FB499508}"/>
              </a:ext>
            </a:extLst>
          </p:cNvPr>
          <p:cNvSpPr/>
          <p:nvPr/>
        </p:nvSpPr>
        <p:spPr>
          <a:xfrm>
            <a:off x="2184253" y="5641386"/>
            <a:ext cx="2994456" cy="382782"/>
          </a:xfrm>
          <a:prstGeom prst="flowChartInputOutpu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rPr>
              <a:t>NOS TEMPS FORTS</a:t>
            </a:r>
          </a:p>
        </p:txBody>
      </p:sp>
      <p:pic>
        <p:nvPicPr>
          <p:cNvPr id="27" name="Picture 2" descr="Icône Facebook bleu">
            <a:extLst>
              <a:ext uri="{FF2B5EF4-FFF2-40B4-BE49-F238E27FC236}">
                <a16:creationId xmlns:a16="http://schemas.microsoft.com/office/drawing/2014/main" id="{D52BC286-F8B6-25F9-C138-673A54F9BAA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79082" y="8552457"/>
            <a:ext cx="855188" cy="855188"/>
          </a:xfrm>
          <a:prstGeom prst="rect">
            <a:avLst/>
          </a:prstGeom>
          <a:noFill/>
          <a:extLst>
            <a:ext uri="{909E8E84-426E-40DD-AFC4-6F175D3DCCD1}">
              <a14:hiddenFill xmlns:a14="http://schemas.microsoft.com/office/drawing/2010/main">
                <a:solidFill>
                  <a:srgbClr val="FFFFFF"/>
                </a:solidFill>
              </a14:hiddenFill>
            </a:ext>
          </a:extLst>
        </p:spPr>
      </p:pic>
      <p:sp>
        <p:nvSpPr>
          <p:cNvPr id="29" name="ZoneTexte 28">
            <a:extLst>
              <a:ext uri="{FF2B5EF4-FFF2-40B4-BE49-F238E27FC236}">
                <a16:creationId xmlns:a16="http://schemas.microsoft.com/office/drawing/2014/main" id="{010671EF-B15C-155A-8680-089A546C276D}"/>
              </a:ext>
            </a:extLst>
          </p:cNvPr>
          <p:cNvSpPr txBox="1"/>
          <p:nvPr/>
        </p:nvSpPr>
        <p:spPr>
          <a:xfrm>
            <a:off x="1283684" y="1045983"/>
            <a:ext cx="5947695" cy="1277273"/>
          </a:xfrm>
          <a:prstGeom prst="rect">
            <a:avLst/>
          </a:prstGeom>
          <a:noFill/>
        </p:spPr>
        <p:txBody>
          <a:bodyPr wrap="square" rtlCol="0">
            <a:spAutoFit/>
          </a:bodyPr>
          <a:lstStyle/>
          <a:p>
            <a:r>
              <a:rPr lang="fr-FR" sz="1100" dirty="0"/>
              <a:t>Bienvenue à vous dans le monde fédéral ! En prenant votre licence </a:t>
            </a:r>
          </a:p>
          <a:p>
            <a:r>
              <a:rPr lang="fr-FR" sz="1100" dirty="0"/>
              <a:t>au club de […….], vous entrez dans un écosystème sportif structuré et où chaque échelon joue un rôle primordial dans le développement de notre sport sous toutes ses facettes !</a:t>
            </a:r>
          </a:p>
          <a:p>
            <a:r>
              <a:rPr lang="fr-FR" sz="1100" dirty="0"/>
              <a:t>Nous vous souhaitons une très belle année de badminton et nous espérons que votre expérience de badiste sera la plus réussie possible ! Nous nous tenons, chacun d’entre nous, à votre disposition en cas de questions ou de soucis !</a:t>
            </a:r>
          </a:p>
          <a:p>
            <a:pPr algn="r"/>
            <a:r>
              <a:rPr lang="fr-FR" sz="1100" b="1" dirty="0"/>
              <a:t>Laure GRANGEON, présidente de la ligue AURA Badminton</a:t>
            </a:r>
          </a:p>
        </p:txBody>
      </p:sp>
      <p:pic>
        <p:nvPicPr>
          <p:cNvPr id="31" name="Image 30">
            <a:extLst>
              <a:ext uri="{FF2B5EF4-FFF2-40B4-BE49-F238E27FC236}">
                <a16:creationId xmlns:a16="http://schemas.microsoft.com/office/drawing/2014/main" id="{3D91ACC5-B5C9-80DB-A752-7787B2998B96}"/>
              </a:ext>
            </a:extLst>
          </p:cNvPr>
          <p:cNvPicPr>
            <a:picLocks noChangeAspect="1"/>
          </p:cNvPicPr>
          <p:nvPr/>
        </p:nvPicPr>
        <p:blipFill rotWithShape="1">
          <a:blip r:embed="rId3">
            <a:extLst>
              <a:ext uri="{28A0092B-C50C-407E-A947-70E740481C1C}">
                <a14:useLocalDpi xmlns:a14="http://schemas.microsoft.com/office/drawing/2010/main" val="0"/>
              </a:ext>
            </a:extLst>
          </a:blip>
          <a:srcRect r="64188"/>
          <a:stretch/>
        </p:blipFill>
        <p:spPr>
          <a:xfrm rot="5400000">
            <a:off x="214316" y="3368925"/>
            <a:ext cx="472130" cy="378837"/>
          </a:xfrm>
          <a:prstGeom prst="rect">
            <a:avLst/>
          </a:prstGeom>
        </p:spPr>
      </p:pic>
      <p:pic>
        <p:nvPicPr>
          <p:cNvPr id="32" name="Image 31">
            <a:extLst>
              <a:ext uri="{FF2B5EF4-FFF2-40B4-BE49-F238E27FC236}">
                <a16:creationId xmlns:a16="http://schemas.microsoft.com/office/drawing/2014/main" id="{160DEA19-718F-E9B0-2879-51DCCBB65ED6}"/>
              </a:ext>
            </a:extLst>
          </p:cNvPr>
          <p:cNvPicPr>
            <a:picLocks noChangeAspect="1"/>
          </p:cNvPicPr>
          <p:nvPr/>
        </p:nvPicPr>
        <p:blipFill rotWithShape="1">
          <a:blip r:embed="rId3">
            <a:extLst>
              <a:ext uri="{28A0092B-C50C-407E-A947-70E740481C1C}">
                <a14:useLocalDpi xmlns:a14="http://schemas.microsoft.com/office/drawing/2010/main" val="0"/>
              </a:ext>
            </a:extLst>
          </a:blip>
          <a:srcRect r="64188"/>
          <a:stretch/>
        </p:blipFill>
        <p:spPr>
          <a:xfrm rot="5400000">
            <a:off x="214316" y="4075533"/>
            <a:ext cx="472130" cy="378837"/>
          </a:xfrm>
          <a:prstGeom prst="rect">
            <a:avLst/>
          </a:prstGeom>
        </p:spPr>
      </p:pic>
      <p:pic>
        <p:nvPicPr>
          <p:cNvPr id="33" name="Image 32">
            <a:extLst>
              <a:ext uri="{FF2B5EF4-FFF2-40B4-BE49-F238E27FC236}">
                <a16:creationId xmlns:a16="http://schemas.microsoft.com/office/drawing/2014/main" id="{388F754D-A7D3-20BA-C4C3-ED4D2AADB2B1}"/>
              </a:ext>
            </a:extLst>
          </p:cNvPr>
          <p:cNvPicPr>
            <a:picLocks noChangeAspect="1"/>
          </p:cNvPicPr>
          <p:nvPr/>
        </p:nvPicPr>
        <p:blipFill rotWithShape="1">
          <a:blip r:embed="rId3">
            <a:extLst>
              <a:ext uri="{28A0092B-C50C-407E-A947-70E740481C1C}">
                <a14:useLocalDpi xmlns:a14="http://schemas.microsoft.com/office/drawing/2010/main" val="0"/>
              </a:ext>
            </a:extLst>
          </a:blip>
          <a:srcRect r="64188"/>
          <a:stretch/>
        </p:blipFill>
        <p:spPr>
          <a:xfrm rot="5400000">
            <a:off x="1868827" y="4069929"/>
            <a:ext cx="472130" cy="378837"/>
          </a:xfrm>
          <a:prstGeom prst="rect">
            <a:avLst/>
          </a:prstGeom>
        </p:spPr>
      </p:pic>
      <p:pic>
        <p:nvPicPr>
          <p:cNvPr id="34" name="Image 33">
            <a:extLst>
              <a:ext uri="{FF2B5EF4-FFF2-40B4-BE49-F238E27FC236}">
                <a16:creationId xmlns:a16="http://schemas.microsoft.com/office/drawing/2014/main" id="{2930FBBF-4FB4-E9D0-E2B0-7AC73036DB23}"/>
              </a:ext>
            </a:extLst>
          </p:cNvPr>
          <p:cNvPicPr>
            <a:picLocks noChangeAspect="1"/>
          </p:cNvPicPr>
          <p:nvPr/>
        </p:nvPicPr>
        <p:blipFill rotWithShape="1">
          <a:blip r:embed="rId3">
            <a:extLst>
              <a:ext uri="{28A0092B-C50C-407E-A947-70E740481C1C}">
                <a14:useLocalDpi xmlns:a14="http://schemas.microsoft.com/office/drawing/2010/main" val="0"/>
              </a:ext>
            </a:extLst>
          </a:blip>
          <a:srcRect r="64188"/>
          <a:stretch/>
        </p:blipFill>
        <p:spPr>
          <a:xfrm rot="5400000">
            <a:off x="1868828" y="3406990"/>
            <a:ext cx="472130" cy="378837"/>
          </a:xfrm>
          <a:prstGeom prst="rect">
            <a:avLst/>
          </a:prstGeom>
        </p:spPr>
      </p:pic>
      <p:sp>
        <p:nvSpPr>
          <p:cNvPr id="36" name="ZoneTexte 35">
            <a:extLst>
              <a:ext uri="{FF2B5EF4-FFF2-40B4-BE49-F238E27FC236}">
                <a16:creationId xmlns:a16="http://schemas.microsoft.com/office/drawing/2014/main" id="{0325E962-4FEB-110B-9A73-AADB19463147}"/>
              </a:ext>
            </a:extLst>
          </p:cNvPr>
          <p:cNvSpPr txBox="1"/>
          <p:nvPr/>
        </p:nvSpPr>
        <p:spPr>
          <a:xfrm>
            <a:off x="532985" y="3314272"/>
            <a:ext cx="1412256" cy="307777"/>
          </a:xfrm>
          <a:prstGeom prst="rect">
            <a:avLst/>
          </a:prstGeom>
          <a:noFill/>
        </p:spPr>
        <p:txBody>
          <a:bodyPr wrap="square">
            <a:spAutoFit/>
          </a:bodyPr>
          <a:lstStyle/>
          <a:p>
            <a:pPr algn="ctr"/>
            <a:r>
              <a:rPr lang="fr-FR" sz="1400" b="1" dirty="0">
                <a:solidFill>
                  <a:srgbClr val="002060"/>
                </a:solidFill>
              </a:rPr>
              <a:t>STRUCTURER</a:t>
            </a:r>
          </a:p>
        </p:txBody>
      </p:sp>
      <p:sp>
        <p:nvSpPr>
          <p:cNvPr id="37" name="ZoneTexte 36">
            <a:extLst>
              <a:ext uri="{FF2B5EF4-FFF2-40B4-BE49-F238E27FC236}">
                <a16:creationId xmlns:a16="http://schemas.microsoft.com/office/drawing/2014/main" id="{536023A2-02B8-E4FB-805F-46076B5C38B8}"/>
              </a:ext>
            </a:extLst>
          </p:cNvPr>
          <p:cNvSpPr txBox="1"/>
          <p:nvPr/>
        </p:nvSpPr>
        <p:spPr>
          <a:xfrm>
            <a:off x="532985" y="4057025"/>
            <a:ext cx="1412256" cy="307777"/>
          </a:xfrm>
          <a:prstGeom prst="rect">
            <a:avLst/>
          </a:prstGeom>
          <a:noFill/>
        </p:spPr>
        <p:txBody>
          <a:bodyPr wrap="square">
            <a:spAutoFit/>
          </a:bodyPr>
          <a:lstStyle/>
          <a:p>
            <a:pPr algn="ctr"/>
            <a:r>
              <a:rPr lang="fr-FR" sz="1400" b="1" dirty="0">
                <a:solidFill>
                  <a:srgbClr val="002060"/>
                </a:solidFill>
              </a:rPr>
              <a:t>EMPLOYER</a:t>
            </a:r>
          </a:p>
        </p:txBody>
      </p:sp>
      <p:sp>
        <p:nvSpPr>
          <p:cNvPr id="38" name="ZoneTexte 37">
            <a:extLst>
              <a:ext uri="{FF2B5EF4-FFF2-40B4-BE49-F238E27FC236}">
                <a16:creationId xmlns:a16="http://schemas.microsoft.com/office/drawing/2014/main" id="{7ED9F459-08A5-952D-D957-3499460B5418}"/>
              </a:ext>
            </a:extLst>
          </p:cNvPr>
          <p:cNvSpPr txBox="1"/>
          <p:nvPr/>
        </p:nvSpPr>
        <p:spPr>
          <a:xfrm>
            <a:off x="2171716" y="3314272"/>
            <a:ext cx="1412256" cy="307777"/>
          </a:xfrm>
          <a:prstGeom prst="rect">
            <a:avLst/>
          </a:prstGeom>
          <a:noFill/>
        </p:spPr>
        <p:txBody>
          <a:bodyPr wrap="square">
            <a:spAutoFit/>
          </a:bodyPr>
          <a:lstStyle/>
          <a:p>
            <a:pPr algn="ctr"/>
            <a:r>
              <a:rPr lang="fr-FR" sz="1400" b="1" dirty="0">
                <a:solidFill>
                  <a:srgbClr val="002060"/>
                </a:solidFill>
              </a:rPr>
              <a:t>FIDELISER</a:t>
            </a:r>
          </a:p>
        </p:txBody>
      </p:sp>
      <p:sp>
        <p:nvSpPr>
          <p:cNvPr id="39" name="ZoneTexte 38">
            <a:extLst>
              <a:ext uri="{FF2B5EF4-FFF2-40B4-BE49-F238E27FC236}">
                <a16:creationId xmlns:a16="http://schemas.microsoft.com/office/drawing/2014/main" id="{E8F4495E-03AD-FA45-1159-4D824C4AFE38}"/>
              </a:ext>
            </a:extLst>
          </p:cNvPr>
          <p:cNvSpPr txBox="1"/>
          <p:nvPr/>
        </p:nvSpPr>
        <p:spPr>
          <a:xfrm>
            <a:off x="2168083" y="4014642"/>
            <a:ext cx="1412256" cy="307777"/>
          </a:xfrm>
          <a:prstGeom prst="rect">
            <a:avLst/>
          </a:prstGeom>
          <a:noFill/>
        </p:spPr>
        <p:txBody>
          <a:bodyPr wrap="square">
            <a:spAutoFit/>
          </a:bodyPr>
          <a:lstStyle/>
          <a:p>
            <a:pPr algn="ctr"/>
            <a:r>
              <a:rPr lang="fr-FR" sz="1400" b="1" dirty="0">
                <a:solidFill>
                  <a:srgbClr val="002060"/>
                </a:solidFill>
              </a:rPr>
              <a:t>PERFORMER</a:t>
            </a:r>
          </a:p>
        </p:txBody>
      </p:sp>
      <p:sp>
        <p:nvSpPr>
          <p:cNvPr id="40" name="ZoneTexte 39">
            <a:extLst>
              <a:ext uri="{FF2B5EF4-FFF2-40B4-BE49-F238E27FC236}">
                <a16:creationId xmlns:a16="http://schemas.microsoft.com/office/drawing/2014/main" id="{49AFAF04-DB47-B90C-55F4-37C27146289C}"/>
              </a:ext>
            </a:extLst>
          </p:cNvPr>
          <p:cNvSpPr txBox="1"/>
          <p:nvPr/>
        </p:nvSpPr>
        <p:spPr>
          <a:xfrm>
            <a:off x="79555" y="4674125"/>
            <a:ext cx="2439675" cy="523220"/>
          </a:xfrm>
          <a:prstGeom prst="rect">
            <a:avLst/>
          </a:prstGeom>
          <a:noFill/>
        </p:spPr>
        <p:txBody>
          <a:bodyPr wrap="square">
            <a:spAutoFit/>
          </a:bodyPr>
          <a:lstStyle/>
          <a:p>
            <a:pPr algn="ctr"/>
            <a:r>
              <a:rPr lang="fr-FR" sz="1400" b="1" i="1" dirty="0">
                <a:solidFill>
                  <a:srgbClr val="00B0F0"/>
                </a:solidFill>
              </a:rPr>
              <a:t>Consulter le projet </a:t>
            </a:r>
          </a:p>
          <a:p>
            <a:pPr algn="ctr"/>
            <a:r>
              <a:rPr lang="fr-FR" sz="1400" b="1" i="1" dirty="0">
                <a:solidFill>
                  <a:srgbClr val="00B0F0"/>
                </a:solidFill>
              </a:rPr>
              <a:t>de la ligue</a:t>
            </a:r>
          </a:p>
        </p:txBody>
      </p:sp>
      <p:sp>
        <p:nvSpPr>
          <p:cNvPr id="43" name="ZoneTexte 42">
            <a:extLst>
              <a:ext uri="{FF2B5EF4-FFF2-40B4-BE49-F238E27FC236}">
                <a16:creationId xmlns:a16="http://schemas.microsoft.com/office/drawing/2014/main" id="{0E046AC9-F4B2-B0D3-B515-06BC31A67F60}"/>
              </a:ext>
            </a:extLst>
          </p:cNvPr>
          <p:cNvSpPr txBox="1"/>
          <p:nvPr/>
        </p:nvSpPr>
        <p:spPr>
          <a:xfrm>
            <a:off x="4287159" y="3202794"/>
            <a:ext cx="3210282" cy="1384995"/>
          </a:xfrm>
          <a:prstGeom prst="rect">
            <a:avLst/>
          </a:prstGeom>
          <a:noFill/>
        </p:spPr>
        <p:txBody>
          <a:bodyPr wrap="square">
            <a:spAutoFit/>
          </a:bodyPr>
          <a:lstStyle/>
          <a:p>
            <a:pPr algn="ctr"/>
            <a:r>
              <a:rPr lang="fr-FR" sz="1400" b="1" dirty="0">
                <a:solidFill>
                  <a:srgbClr val="002060"/>
                </a:solidFill>
              </a:rPr>
              <a:t>189 Clubs</a:t>
            </a:r>
          </a:p>
          <a:p>
            <a:pPr algn="ctr"/>
            <a:r>
              <a:rPr lang="fr-FR" sz="1400" b="1" dirty="0">
                <a:solidFill>
                  <a:srgbClr val="002060"/>
                </a:solidFill>
              </a:rPr>
              <a:t>24 500 licenciés</a:t>
            </a:r>
          </a:p>
          <a:p>
            <a:pPr algn="ctr"/>
            <a:r>
              <a:rPr lang="fr-FR" sz="1400" b="1" dirty="0">
                <a:solidFill>
                  <a:srgbClr val="002060"/>
                </a:solidFill>
              </a:rPr>
              <a:t>8 salariés et 15 élus</a:t>
            </a:r>
          </a:p>
          <a:p>
            <a:pPr algn="ctr"/>
            <a:r>
              <a:rPr lang="fr-FR" sz="1400" b="1" dirty="0">
                <a:solidFill>
                  <a:srgbClr val="002060"/>
                </a:solidFill>
              </a:rPr>
              <a:t>102 écoles de </a:t>
            </a:r>
            <a:r>
              <a:rPr lang="fr-FR" sz="1400" b="1" dirty="0" err="1">
                <a:solidFill>
                  <a:srgbClr val="002060"/>
                </a:solidFill>
              </a:rPr>
              <a:t>bad</a:t>
            </a:r>
            <a:r>
              <a:rPr lang="fr-FR" sz="1400" b="1" dirty="0">
                <a:solidFill>
                  <a:srgbClr val="002060"/>
                </a:solidFill>
              </a:rPr>
              <a:t>’ labellisées</a:t>
            </a:r>
          </a:p>
          <a:p>
            <a:pPr algn="ctr"/>
            <a:r>
              <a:rPr lang="fr-FR" sz="1400" b="1" dirty="0">
                <a:solidFill>
                  <a:srgbClr val="002060"/>
                </a:solidFill>
              </a:rPr>
              <a:t>12 joueurs au pôle espoirs </a:t>
            </a:r>
          </a:p>
          <a:p>
            <a:pPr algn="ctr"/>
            <a:r>
              <a:rPr lang="fr-FR" sz="1400" b="1" dirty="0">
                <a:solidFill>
                  <a:srgbClr val="002060"/>
                </a:solidFill>
              </a:rPr>
              <a:t>Des centaines de raison de jouer au </a:t>
            </a:r>
            <a:r>
              <a:rPr lang="fr-FR" sz="1400" b="1" dirty="0" err="1">
                <a:solidFill>
                  <a:srgbClr val="002060"/>
                </a:solidFill>
              </a:rPr>
              <a:t>bad</a:t>
            </a:r>
            <a:r>
              <a:rPr lang="fr-FR" sz="1400" b="1" dirty="0">
                <a:solidFill>
                  <a:srgbClr val="002060"/>
                </a:solidFill>
              </a:rPr>
              <a:t>’ </a:t>
            </a:r>
          </a:p>
        </p:txBody>
      </p:sp>
      <p:sp>
        <p:nvSpPr>
          <p:cNvPr id="44" name="ZoneTexte 43">
            <a:extLst>
              <a:ext uri="{FF2B5EF4-FFF2-40B4-BE49-F238E27FC236}">
                <a16:creationId xmlns:a16="http://schemas.microsoft.com/office/drawing/2014/main" id="{CF9178FB-76CD-8E03-B21C-4CEEBB47127D}"/>
              </a:ext>
            </a:extLst>
          </p:cNvPr>
          <p:cNvSpPr txBox="1"/>
          <p:nvPr/>
        </p:nvSpPr>
        <p:spPr>
          <a:xfrm>
            <a:off x="4160776" y="4927394"/>
            <a:ext cx="2439675" cy="307777"/>
          </a:xfrm>
          <a:prstGeom prst="rect">
            <a:avLst/>
          </a:prstGeom>
          <a:noFill/>
        </p:spPr>
        <p:txBody>
          <a:bodyPr wrap="square">
            <a:spAutoFit/>
          </a:bodyPr>
          <a:lstStyle/>
          <a:p>
            <a:pPr algn="ctr"/>
            <a:r>
              <a:rPr lang="fr-FR" sz="1400" b="1" i="1" dirty="0">
                <a:solidFill>
                  <a:srgbClr val="00B0F0"/>
                </a:solidFill>
              </a:rPr>
              <a:t>Découvrir notre équipe</a:t>
            </a:r>
          </a:p>
        </p:txBody>
      </p:sp>
      <p:cxnSp>
        <p:nvCxnSpPr>
          <p:cNvPr id="47" name="Connecteur droit 46">
            <a:extLst>
              <a:ext uri="{FF2B5EF4-FFF2-40B4-BE49-F238E27FC236}">
                <a16:creationId xmlns:a16="http://schemas.microsoft.com/office/drawing/2014/main" id="{ECC8E5A9-DAF4-D32F-44AE-66667B652D3C}"/>
              </a:ext>
            </a:extLst>
          </p:cNvPr>
          <p:cNvCxnSpPr>
            <a:cxnSpLocks/>
          </p:cNvCxnSpPr>
          <p:nvPr/>
        </p:nvCxnSpPr>
        <p:spPr>
          <a:xfrm flipV="1">
            <a:off x="3576637" y="2617711"/>
            <a:ext cx="859837" cy="256517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8" name="Connecteur droit 47">
            <a:extLst>
              <a:ext uri="{FF2B5EF4-FFF2-40B4-BE49-F238E27FC236}">
                <a16:creationId xmlns:a16="http://schemas.microsoft.com/office/drawing/2014/main" id="{C6CAF902-0987-A7E5-7060-D0E7814EFFDA}"/>
              </a:ext>
            </a:extLst>
          </p:cNvPr>
          <p:cNvCxnSpPr>
            <a:cxnSpLocks/>
          </p:cNvCxnSpPr>
          <p:nvPr/>
        </p:nvCxnSpPr>
        <p:spPr>
          <a:xfrm flipV="1">
            <a:off x="3844322" y="2997200"/>
            <a:ext cx="626971" cy="1887312"/>
          </a:xfrm>
          <a:prstGeom prst="line">
            <a:avLst/>
          </a:prstGeom>
          <a:ln w="76200">
            <a:solidFill>
              <a:srgbClr val="2320E8"/>
            </a:solidFill>
          </a:ln>
        </p:spPr>
        <p:style>
          <a:lnRef idx="1">
            <a:schemeClr val="accent1"/>
          </a:lnRef>
          <a:fillRef idx="0">
            <a:schemeClr val="accent1"/>
          </a:fillRef>
          <a:effectRef idx="0">
            <a:schemeClr val="accent1"/>
          </a:effectRef>
          <a:fontRef idx="minor">
            <a:schemeClr val="tx1"/>
          </a:fontRef>
        </p:style>
      </p:cxnSp>
      <p:cxnSp>
        <p:nvCxnSpPr>
          <p:cNvPr id="52" name="Connecteur droit 51">
            <a:extLst>
              <a:ext uri="{FF2B5EF4-FFF2-40B4-BE49-F238E27FC236}">
                <a16:creationId xmlns:a16="http://schemas.microsoft.com/office/drawing/2014/main" id="{C5B3C122-2F8B-605B-0A23-DEC69982EB58}"/>
              </a:ext>
            </a:extLst>
          </p:cNvPr>
          <p:cNvCxnSpPr>
            <a:cxnSpLocks/>
          </p:cNvCxnSpPr>
          <p:nvPr/>
        </p:nvCxnSpPr>
        <p:spPr>
          <a:xfrm flipV="1">
            <a:off x="3529362" y="2946400"/>
            <a:ext cx="626971" cy="1887312"/>
          </a:xfrm>
          <a:prstGeom prst="line">
            <a:avLst/>
          </a:prstGeom>
          <a:ln w="76200">
            <a:solidFill>
              <a:srgbClr val="2320E8"/>
            </a:solidFill>
          </a:ln>
        </p:spPr>
        <p:style>
          <a:lnRef idx="1">
            <a:schemeClr val="accent1"/>
          </a:lnRef>
          <a:fillRef idx="0">
            <a:schemeClr val="accent1"/>
          </a:fillRef>
          <a:effectRef idx="0">
            <a:schemeClr val="accent1"/>
          </a:effectRef>
          <a:fontRef idx="minor">
            <a:schemeClr val="tx1"/>
          </a:fontRef>
        </p:style>
      </p:cxnSp>
      <p:sp>
        <p:nvSpPr>
          <p:cNvPr id="55" name="Flèche : droite 54">
            <a:extLst>
              <a:ext uri="{FF2B5EF4-FFF2-40B4-BE49-F238E27FC236}">
                <a16:creationId xmlns:a16="http://schemas.microsoft.com/office/drawing/2014/main" id="{57EBF4CA-DA6B-B4F8-95B1-2600A85A556C}"/>
              </a:ext>
            </a:extLst>
          </p:cNvPr>
          <p:cNvSpPr/>
          <p:nvPr/>
        </p:nvSpPr>
        <p:spPr>
          <a:xfrm>
            <a:off x="288004" y="6238239"/>
            <a:ext cx="6915803" cy="504000"/>
          </a:xfrm>
          <a:prstGeom prst="rightArrow">
            <a:avLst/>
          </a:prstGeom>
          <a:solidFill>
            <a:srgbClr val="203864"/>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a:extLst>
              <a:ext uri="{FF2B5EF4-FFF2-40B4-BE49-F238E27FC236}">
                <a16:creationId xmlns:a16="http://schemas.microsoft.com/office/drawing/2014/main" id="{B1740054-D29B-C36B-B977-5778DF6094D1}"/>
              </a:ext>
            </a:extLst>
          </p:cNvPr>
          <p:cNvSpPr/>
          <p:nvPr/>
        </p:nvSpPr>
        <p:spPr>
          <a:xfrm>
            <a:off x="695212" y="6138910"/>
            <a:ext cx="106815" cy="648000"/>
          </a:xfrm>
          <a:prstGeom prst="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Rectangle 56">
            <a:extLst>
              <a:ext uri="{FF2B5EF4-FFF2-40B4-BE49-F238E27FC236}">
                <a16:creationId xmlns:a16="http://schemas.microsoft.com/office/drawing/2014/main" id="{39B1F0C5-ADCC-8915-CDF7-10129D5AE274}"/>
              </a:ext>
            </a:extLst>
          </p:cNvPr>
          <p:cNvSpPr/>
          <p:nvPr/>
        </p:nvSpPr>
        <p:spPr>
          <a:xfrm>
            <a:off x="4436474" y="6152241"/>
            <a:ext cx="106815" cy="648000"/>
          </a:xfrm>
          <a:prstGeom prst="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Rectangle 57">
            <a:extLst>
              <a:ext uri="{FF2B5EF4-FFF2-40B4-BE49-F238E27FC236}">
                <a16:creationId xmlns:a16="http://schemas.microsoft.com/office/drawing/2014/main" id="{73F8E160-EAC5-FEAD-4371-7FD9505B205D}"/>
              </a:ext>
            </a:extLst>
          </p:cNvPr>
          <p:cNvSpPr/>
          <p:nvPr/>
        </p:nvSpPr>
        <p:spPr>
          <a:xfrm>
            <a:off x="2605215" y="6159923"/>
            <a:ext cx="106815" cy="648000"/>
          </a:xfrm>
          <a:prstGeom prst="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Rectangle 58">
            <a:extLst>
              <a:ext uri="{FF2B5EF4-FFF2-40B4-BE49-F238E27FC236}">
                <a16:creationId xmlns:a16="http://schemas.microsoft.com/office/drawing/2014/main" id="{9DDE0157-8D69-85DD-A458-7C9EB7EF324A}"/>
              </a:ext>
            </a:extLst>
          </p:cNvPr>
          <p:cNvSpPr/>
          <p:nvPr/>
        </p:nvSpPr>
        <p:spPr>
          <a:xfrm>
            <a:off x="6460529" y="6135193"/>
            <a:ext cx="106815" cy="648000"/>
          </a:xfrm>
          <a:prstGeom prst="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ZoneTexte 59">
            <a:extLst>
              <a:ext uri="{FF2B5EF4-FFF2-40B4-BE49-F238E27FC236}">
                <a16:creationId xmlns:a16="http://schemas.microsoft.com/office/drawing/2014/main" id="{2EB8C3B2-9108-77FB-C2EA-E6E1620D3803}"/>
              </a:ext>
            </a:extLst>
          </p:cNvPr>
          <p:cNvSpPr txBox="1"/>
          <p:nvPr/>
        </p:nvSpPr>
        <p:spPr>
          <a:xfrm>
            <a:off x="5421253" y="6963475"/>
            <a:ext cx="2076188" cy="646331"/>
          </a:xfrm>
          <a:prstGeom prst="rect">
            <a:avLst/>
          </a:prstGeom>
          <a:noFill/>
        </p:spPr>
        <p:txBody>
          <a:bodyPr wrap="square">
            <a:spAutoFit/>
          </a:bodyPr>
          <a:lstStyle/>
          <a:p>
            <a:pPr algn="ctr"/>
            <a:r>
              <a:rPr lang="fr-FR" sz="1200" b="1" dirty="0">
                <a:solidFill>
                  <a:srgbClr val="002060"/>
                </a:solidFill>
              </a:rPr>
              <a:t>U19 international</a:t>
            </a:r>
          </a:p>
          <a:p>
            <a:pPr algn="ctr"/>
            <a:r>
              <a:rPr lang="fr-FR" sz="1200" b="1" dirty="0">
                <a:solidFill>
                  <a:srgbClr val="002060"/>
                </a:solidFill>
              </a:rPr>
              <a:t>4 – 7 avril 2024 </a:t>
            </a:r>
          </a:p>
          <a:p>
            <a:pPr algn="ctr"/>
            <a:r>
              <a:rPr lang="fr-FR" sz="1200" b="1" dirty="0">
                <a:solidFill>
                  <a:srgbClr val="00B0F0"/>
                </a:solidFill>
              </a:rPr>
              <a:t>Voiron (38)</a:t>
            </a:r>
          </a:p>
        </p:txBody>
      </p:sp>
      <p:sp>
        <p:nvSpPr>
          <p:cNvPr id="61" name="ZoneTexte 60">
            <a:extLst>
              <a:ext uri="{FF2B5EF4-FFF2-40B4-BE49-F238E27FC236}">
                <a16:creationId xmlns:a16="http://schemas.microsoft.com/office/drawing/2014/main" id="{1D394944-F7CE-8959-4793-41A03D34D8F7}"/>
              </a:ext>
            </a:extLst>
          </p:cNvPr>
          <p:cNvSpPr txBox="1"/>
          <p:nvPr/>
        </p:nvSpPr>
        <p:spPr>
          <a:xfrm>
            <a:off x="3529362" y="6954075"/>
            <a:ext cx="2076188" cy="646331"/>
          </a:xfrm>
          <a:prstGeom prst="rect">
            <a:avLst/>
          </a:prstGeom>
          <a:noFill/>
        </p:spPr>
        <p:txBody>
          <a:bodyPr wrap="square">
            <a:spAutoFit/>
          </a:bodyPr>
          <a:lstStyle/>
          <a:p>
            <a:pPr algn="ctr"/>
            <a:r>
              <a:rPr lang="fr-FR" sz="1200" b="1" dirty="0">
                <a:solidFill>
                  <a:srgbClr val="002060"/>
                </a:solidFill>
              </a:rPr>
              <a:t>Assemblée Générale</a:t>
            </a:r>
          </a:p>
          <a:p>
            <a:pPr algn="ctr"/>
            <a:r>
              <a:rPr lang="fr-FR" sz="1200" b="1" dirty="0">
                <a:solidFill>
                  <a:srgbClr val="002060"/>
                </a:solidFill>
              </a:rPr>
              <a:t>10 mars 2024 </a:t>
            </a:r>
          </a:p>
          <a:p>
            <a:pPr algn="ctr"/>
            <a:r>
              <a:rPr lang="fr-FR" sz="1200" b="1" dirty="0">
                <a:solidFill>
                  <a:srgbClr val="00B0F0"/>
                </a:solidFill>
              </a:rPr>
              <a:t>Ecully (69)</a:t>
            </a:r>
          </a:p>
        </p:txBody>
      </p:sp>
      <p:sp>
        <p:nvSpPr>
          <p:cNvPr id="62" name="ZoneTexte 61">
            <a:extLst>
              <a:ext uri="{FF2B5EF4-FFF2-40B4-BE49-F238E27FC236}">
                <a16:creationId xmlns:a16="http://schemas.microsoft.com/office/drawing/2014/main" id="{6F9C2159-CB80-4897-9DDA-BF1A09ADB359}"/>
              </a:ext>
            </a:extLst>
          </p:cNvPr>
          <p:cNvSpPr txBox="1"/>
          <p:nvPr/>
        </p:nvSpPr>
        <p:spPr>
          <a:xfrm>
            <a:off x="1633587" y="6942423"/>
            <a:ext cx="2076188" cy="830997"/>
          </a:xfrm>
          <a:prstGeom prst="rect">
            <a:avLst/>
          </a:prstGeom>
          <a:noFill/>
        </p:spPr>
        <p:txBody>
          <a:bodyPr wrap="square">
            <a:spAutoFit/>
          </a:bodyPr>
          <a:lstStyle/>
          <a:p>
            <a:pPr algn="ctr"/>
            <a:r>
              <a:rPr lang="fr-FR" sz="1200" b="1" dirty="0">
                <a:solidFill>
                  <a:srgbClr val="002060"/>
                </a:solidFill>
              </a:rPr>
              <a:t>Championnat Régional Jeunes</a:t>
            </a:r>
          </a:p>
          <a:p>
            <a:pPr algn="ctr"/>
            <a:r>
              <a:rPr lang="fr-FR" sz="1200" b="1" dirty="0">
                <a:solidFill>
                  <a:srgbClr val="002060"/>
                </a:solidFill>
              </a:rPr>
              <a:t>Fin février 2024</a:t>
            </a:r>
          </a:p>
          <a:p>
            <a:pPr algn="ctr"/>
            <a:r>
              <a:rPr lang="fr-FR" sz="1200" b="1" dirty="0">
                <a:solidFill>
                  <a:srgbClr val="00B0F0"/>
                </a:solidFill>
              </a:rPr>
              <a:t>Voiron (38)</a:t>
            </a:r>
          </a:p>
        </p:txBody>
      </p:sp>
      <p:sp>
        <p:nvSpPr>
          <p:cNvPr id="63" name="ZoneTexte 62">
            <a:extLst>
              <a:ext uri="{FF2B5EF4-FFF2-40B4-BE49-F238E27FC236}">
                <a16:creationId xmlns:a16="http://schemas.microsoft.com/office/drawing/2014/main" id="{7682CFF0-1C7A-A50A-6692-0C35D2C13B79}"/>
              </a:ext>
            </a:extLst>
          </p:cNvPr>
          <p:cNvSpPr txBox="1"/>
          <p:nvPr/>
        </p:nvSpPr>
        <p:spPr>
          <a:xfrm>
            <a:off x="-181894" y="6930698"/>
            <a:ext cx="2076188" cy="830997"/>
          </a:xfrm>
          <a:prstGeom prst="rect">
            <a:avLst/>
          </a:prstGeom>
          <a:noFill/>
        </p:spPr>
        <p:txBody>
          <a:bodyPr wrap="square">
            <a:spAutoFit/>
          </a:bodyPr>
          <a:lstStyle/>
          <a:p>
            <a:pPr algn="ctr"/>
            <a:r>
              <a:rPr lang="fr-FR" sz="1200" b="1" dirty="0">
                <a:solidFill>
                  <a:srgbClr val="002060"/>
                </a:solidFill>
              </a:rPr>
              <a:t>Championnat Régional </a:t>
            </a:r>
          </a:p>
          <a:p>
            <a:pPr algn="ctr"/>
            <a:r>
              <a:rPr lang="fr-FR" sz="1200" b="1" dirty="0">
                <a:solidFill>
                  <a:srgbClr val="002060"/>
                </a:solidFill>
              </a:rPr>
              <a:t>Vétérans</a:t>
            </a:r>
          </a:p>
          <a:p>
            <a:pPr algn="ctr"/>
            <a:r>
              <a:rPr lang="fr-FR" sz="1200" b="1" dirty="0">
                <a:solidFill>
                  <a:srgbClr val="002060"/>
                </a:solidFill>
              </a:rPr>
              <a:t>Novembre 2024</a:t>
            </a:r>
          </a:p>
          <a:p>
            <a:pPr algn="ctr"/>
            <a:r>
              <a:rPr lang="fr-FR" sz="1200" b="1" dirty="0">
                <a:solidFill>
                  <a:srgbClr val="00B0F0"/>
                </a:solidFill>
              </a:rPr>
              <a:t>Voiron (38)</a:t>
            </a:r>
          </a:p>
        </p:txBody>
      </p:sp>
      <p:sp>
        <p:nvSpPr>
          <p:cNvPr id="3072" name="ZoneTexte 3071">
            <a:extLst>
              <a:ext uri="{FF2B5EF4-FFF2-40B4-BE49-F238E27FC236}">
                <a16:creationId xmlns:a16="http://schemas.microsoft.com/office/drawing/2014/main" id="{52125B84-AA30-8A09-F2E3-76053D7AAEF2}"/>
              </a:ext>
            </a:extLst>
          </p:cNvPr>
          <p:cNvSpPr txBox="1"/>
          <p:nvPr/>
        </p:nvSpPr>
        <p:spPr>
          <a:xfrm>
            <a:off x="-244873" y="9475663"/>
            <a:ext cx="2076188" cy="276999"/>
          </a:xfrm>
          <a:prstGeom prst="rect">
            <a:avLst/>
          </a:prstGeom>
          <a:noFill/>
        </p:spPr>
        <p:txBody>
          <a:bodyPr wrap="square">
            <a:spAutoFit/>
          </a:bodyPr>
          <a:lstStyle/>
          <a:p>
            <a:pPr algn="ctr"/>
            <a:r>
              <a:rPr lang="fr-FR" sz="1200" b="1" dirty="0">
                <a:solidFill>
                  <a:srgbClr val="002060"/>
                </a:solidFill>
              </a:rPr>
              <a:t>badminton-aura.org</a:t>
            </a:r>
          </a:p>
        </p:txBody>
      </p:sp>
      <p:sp>
        <p:nvSpPr>
          <p:cNvPr id="3073" name="ZoneTexte 3072">
            <a:extLst>
              <a:ext uri="{FF2B5EF4-FFF2-40B4-BE49-F238E27FC236}">
                <a16:creationId xmlns:a16="http://schemas.microsoft.com/office/drawing/2014/main" id="{26AE7891-D549-A2E0-E52F-B717F5E076A2}"/>
              </a:ext>
            </a:extLst>
          </p:cNvPr>
          <p:cNvSpPr txBox="1"/>
          <p:nvPr/>
        </p:nvSpPr>
        <p:spPr>
          <a:xfrm>
            <a:off x="1098498" y="9469168"/>
            <a:ext cx="2076188" cy="646331"/>
          </a:xfrm>
          <a:prstGeom prst="rect">
            <a:avLst/>
          </a:prstGeom>
          <a:noFill/>
        </p:spPr>
        <p:txBody>
          <a:bodyPr wrap="square">
            <a:spAutoFit/>
          </a:bodyPr>
          <a:lstStyle/>
          <a:p>
            <a:pPr algn="ctr"/>
            <a:r>
              <a:rPr lang="fr-FR" sz="1200" b="1" dirty="0">
                <a:solidFill>
                  <a:srgbClr val="002060"/>
                </a:solidFill>
              </a:rPr>
              <a:t>Ligue Auvergne</a:t>
            </a:r>
          </a:p>
          <a:p>
            <a:pPr algn="ctr"/>
            <a:r>
              <a:rPr lang="fr-FR" sz="1200" b="1" dirty="0">
                <a:solidFill>
                  <a:srgbClr val="002060"/>
                </a:solidFill>
              </a:rPr>
              <a:t>Rhône-Alpes</a:t>
            </a:r>
          </a:p>
          <a:p>
            <a:pPr algn="ctr"/>
            <a:r>
              <a:rPr lang="fr-FR" sz="1200" b="1" dirty="0">
                <a:solidFill>
                  <a:srgbClr val="002060"/>
                </a:solidFill>
              </a:rPr>
              <a:t>Badminton</a:t>
            </a:r>
          </a:p>
        </p:txBody>
      </p:sp>
      <p:sp>
        <p:nvSpPr>
          <p:cNvPr id="3075" name="ZoneTexte 3074">
            <a:extLst>
              <a:ext uri="{FF2B5EF4-FFF2-40B4-BE49-F238E27FC236}">
                <a16:creationId xmlns:a16="http://schemas.microsoft.com/office/drawing/2014/main" id="{703C59B9-EC6E-42CD-87CB-CB24C291D0E0}"/>
              </a:ext>
            </a:extLst>
          </p:cNvPr>
          <p:cNvSpPr txBox="1"/>
          <p:nvPr/>
        </p:nvSpPr>
        <p:spPr>
          <a:xfrm>
            <a:off x="2547975" y="9459333"/>
            <a:ext cx="2076188" cy="276999"/>
          </a:xfrm>
          <a:prstGeom prst="rect">
            <a:avLst/>
          </a:prstGeom>
          <a:noFill/>
        </p:spPr>
        <p:txBody>
          <a:bodyPr wrap="square">
            <a:spAutoFit/>
          </a:bodyPr>
          <a:lstStyle/>
          <a:p>
            <a:pPr algn="ctr"/>
            <a:r>
              <a:rPr lang="fr-FR" sz="1200" b="1" dirty="0" err="1">
                <a:solidFill>
                  <a:srgbClr val="002060"/>
                </a:solidFill>
              </a:rPr>
              <a:t>ligueaurabadminton</a:t>
            </a:r>
            <a:endParaRPr lang="fr-FR" sz="1200" b="1" dirty="0">
              <a:solidFill>
                <a:srgbClr val="002060"/>
              </a:solidFill>
            </a:endParaRPr>
          </a:p>
        </p:txBody>
      </p:sp>
      <p:sp>
        <p:nvSpPr>
          <p:cNvPr id="3077" name="ZoneTexte 3076">
            <a:extLst>
              <a:ext uri="{FF2B5EF4-FFF2-40B4-BE49-F238E27FC236}">
                <a16:creationId xmlns:a16="http://schemas.microsoft.com/office/drawing/2014/main" id="{90100954-F8F5-C847-1A08-5B2FCFE96B95}"/>
              </a:ext>
            </a:extLst>
          </p:cNvPr>
          <p:cNvSpPr txBox="1"/>
          <p:nvPr/>
        </p:nvSpPr>
        <p:spPr>
          <a:xfrm>
            <a:off x="4077755" y="9444552"/>
            <a:ext cx="2076188" cy="646331"/>
          </a:xfrm>
          <a:prstGeom prst="rect">
            <a:avLst/>
          </a:prstGeom>
          <a:noFill/>
        </p:spPr>
        <p:txBody>
          <a:bodyPr wrap="square">
            <a:spAutoFit/>
          </a:bodyPr>
          <a:lstStyle/>
          <a:p>
            <a:pPr algn="ctr"/>
            <a:r>
              <a:rPr lang="fr-FR" sz="1200" b="1" dirty="0">
                <a:solidFill>
                  <a:srgbClr val="002060"/>
                </a:solidFill>
              </a:rPr>
              <a:t>Ligue Auvergne</a:t>
            </a:r>
          </a:p>
          <a:p>
            <a:pPr algn="ctr"/>
            <a:r>
              <a:rPr lang="fr-FR" sz="1200" b="1" dirty="0">
                <a:solidFill>
                  <a:srgbClr val="002060"/>
                </a:solidFill>
              </a:rPr>
              <a:t>Rhône-Alpes</a:t>
            </a:r>
          </a:p>
          <a:p>
            <a:pPr algn="ctr"/>
            <a:r>
              <a:rPr lang="fr-FR" sz="1200" b="1" dirty="0">
                <a:solidFill>
                  <a:srgbClr val="002060"/>
                </a:solidFill>
              </a:rPr>
              <a:t>Badminton</a:t>
            </a:r>
          </a:p>
        </p:txBody>
      </p:sp>
      <p:sp>
        <p:nvSpPr>
          <p:cNvPr id="3078" name="ZoneTexte 3077">
            <a:extLst>
              <a:ext uri="{FF2B5EF4-FFF2-40B4-BE49-F238E27FC236}">
                <a16:creationId xmlns:a16="http://schemas.microsoft.com/office/drawing/2014/main" id="{4BC2B6CC-A664-A849-830C-EBD066F992D8}"/>
              </a:ext>
            </a:extLst>
          </p:cNvPr>
          <p:cNvSpPr txBox="1"/>
          <p:nvPr/>
        </p:nvSpPr>
        <p:spPr>
          <a:xfrm>
            <a:off x="5641467" y="9413166"/>
            <a:ext cx="2076188" cy="646331"/>
          </a:xfrm>
          <a:prstGeom prst="rect">
            <a:avLst/>
          </a:prstGeom>
          <a:noFill/>
        </p:spPr>
        <p:txBody>
          <a:bodyPr wrap="square">
            <a:spAutoFit/>
          </a:bodyPr>
          <a:lstStyle/>
          <a:p>
            <a:pPr algn="ctr"/>
            <a:r>
              <a:rPr lang="fr-FR" sz="1200" b="1" dirty="0">
                <a:solidFill>
                  <a:srgbClr val="002060"/>
                </a:solidFill>
              </a:rPr>
              <a:t>Ligue Auvergne</a:t>
            </a:r>
          </a:p>
          <a:p>
            <a:pPr algn="ctr"/>
            <a:r>
              <a:rPr lang="fr-FR" sz="1200" b="1" dirty="0">
                <a:solidFill>
                  <a:srgbClr val="002060"/>
                </a:solidFill>
              </a:rPr>
              <a:t>Rhône-Alpes</a:t>
            </a:r>
          </a:p>
          <a:p>
            <a:pPr algn="ctr"/>
            <a:r>
              <a:rPr lang="fr-FR" sz="1200" b="1" dirty="0">
                <a:solidFill>
                  <a:srgbClr val="002060"/>
                </a:solidFill>
              </a:rPr>
              <a:t>Badminton</a:t>
            </a:r>
          </a:p>
        </p:txBody>
      </p:sp>
      <p:sp>
        <p:nvSpPr>
          <p:cNvPr id="2" name="Ellipse 1">
            <a:extLst>
              <a:ext uri="{FF2B5EF4-FFF2-40B4-BE49-F238E27FC236}">
                <a16:creationId xmlns:a16="http://schemas.microsoft.com/office/drawing/2014/main" id="{25A5FBA9-179B-22ED-2E81-36D55B884E50}"/>
              </a:ext>
            </a:extLst>
          </p:cNvPr>
          <p:cNvSpPr/>
          <p:nvPr/>
        </p:nvSpPr>
        <p:spPr>
          <a:xfrm>
            <a:off x="6766904" y="115509"/>
            <a:ext cx="522894" cy="523220"/>
          </a:xfrm>
          <a:prstGeom prst="ellipse">
            <a:avLst/>
          </a:prstGeom>
          <a:solidFill>
            <a:srgbClr val="009F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t>3</a:t>
            </a:r>
          </a:p>
        </p:txBody>
      </p:sp>
      <p:sp>
        <p:nvSpPr>
          <p:cNvPr id="6" name="Corde 5">
            <a:extLst>
              <a:ext uri="{FF2B5EF4-FFF2-40B4-BE49-F238E27FC236}">
                <a16:creationId xmlns:a16="http://schemas.microsoft.com/office/drawing/2014/main" id="{896EF740-834F-0FE6-8998-22F4DAA9CAB9}"/>
              </a:ext>
            </a:extLst>
          </p:cNvPr>
          <p:cNvSpPr/>
          <p:nvPr/>
        </p:nvSpPr>
        <p:spPr>
          <a:xfrm rot="17442555">
            <a:off x="4378677" y="-2252117"/>
            <a:ext cx="3036214" cy="3762594"/>
          </a:xfrm>
          <a:prstGeom prst="chord">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2984D975-138A-78CC-0B29-7586360F74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92707" y="4486599"/>
            <a:ext cx="855969" cy="855969"/>
          </a:xfrm>
          <a:prstGeom prst="rect">
            <a:avLst/>
          </a:prstGeom>
        </p:spPr>
      </p:pic>
      <p:pic>
        <p:nvPicPr>
          <p:cNvPr id="14" name="Image 13">
            <a:extLst>
              <a:ext uri="{FF2B5EF4-FFF2-40B4-BE49-F238E27FC236}">
                <a16:creationId xmlns:a16="http://schemas.microsoft.com/office/drawing/2014/main" id="{556CE3B0-5D5F-3525-1E50-F430E1A5E81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338356" y="4654465"/>
            <a:ext cx="865451" cy="865451"/>
          </a:xfrm>
          <a:prstGeom prst="rect">
            <a:avLst/>
          </a:prstGeom>
        </p:spPr>
      </p:pic>
    </p:spTree>
    <p:extLst>
      <p:ext uri="{BB962C8B-B14F-4D97-AF65-F5344CB8AC3E}">
        <p14:creationId xmlns:p14="http://schemas.microsoft.com/office/powerpoint/2010/main" val="1251984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rganigramme : Données 3">
            <a:extLst>
              <a:ext uri="{FF2B5EF4-FFF2-40B4-BE49-F238E27FC236}">
                <a16:creationId xmlns:a16="http://schemas.microsoft.com/office/drawing/2014/main" id="{23F83C9B-CEE9-C096-19EA-419F7E390AB4}"/>
              </a:ext>
            </a:extLst>
          </p:cNvPr>
          <p:cNvSpPr/>
          <p:nvPr/>
        </p:nvSpPr>
        <p:spPr>
          <a:xfrm>
            <a:off x="1916848" y="5762912"/>
            <a:ext cx="3725976" cy="380101"/>
          </a:xfrm>
          <a:prstGeom prst="flowChartInputOutpu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rPr>
              <a:t>SE FORMER AVEC NOUS</a:t>
            </a:r>
          </a:p>
        </p:txBody>
      </p:sp>
      <p:sp>
        <p:nvSpPr>
          <p:cNvPr id="5" name="Organigramme : Données 4">
            <a:extLst>
              <a:ext uri="{FF2B5EF4-FFF2-40B4-BE49-F238E27FC236}">
                <a16:creationId xmlns:a16="http://schemas.microsoft.com/office/drawing/2014/main" id="{E7018599-23B4-CC8B-F4A1-039E65FE0CE6}"/>
              </a:ext>
            </a:extLst>
          </p:cNvPr>
          <p:cNvSpPr/>
          <p:nvPr/>
        </p:nvSpPr>
        <p:spPr>
          <a:xfrm>
            <a:off x="1916847" y="7723415"/>
            <a:ext cx="3725976" cy="380101"/>
          </a:xfrm>
          <a:prstGeom prst="flowChartInputOutpu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rPr>
              <a:t>NOS BONS PLANS</a:t>
            </a:r>
          </a:p>
        </p:txBody>
      </p:sp>
      <p:sp>
        <p:nvSpPr>
          <p:cNvPr id="6" name="Organigramme : Données 5">
            <a:extLst>
              <a:ext uri="{FF2B5EF4-FFF2-40B4-BE49-F238E27FC236}">
                <a16:creationId xmlns:a16="http://schemas.microsoft.com/office/drawing/2014/main" id="{9822C3F3-FE6E-AB5C-4577-C61E35F45AB4}"/>
              </a:ext>
            </a:extLst>
          </p:cNvPr>
          <p:cNvSpPr/>
          <p:nvPr/>
        </p:nvSpPr>
        <p:spPr>
          <a:xfrm>
            <a:off x="267336" y="182448"/>
            <a:ext cx="3725976" cy="380101"/>
          </a:xfrm>
          <a:prstGeom prst="flowChartInputOutpu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rPr>
              <a:t>NOTRE RÔLE</a:t>
            </a:r>
          </a:p>
        </p:txBody>
      </p:sp>
      <p:sp>
        <p:nvSpPr>
          <p:cNvPr id="7" name="Organigramme : Données 6">
            <a:extLst>
              <a:ext uri="{FF2B5EF4-FFF2-40B4-BE49-F238E27FC236}">
                <a16:creationId xmlns:a16="http://schemas.microsoft.com/office/drawing/2014/main" id="{6B1392F4-8487-8D91-599B-4F3B2662828F}"/>
              </a:ext>
            </a:extLst>
          </p:cNvPr>
          <p:cNvSpPr/>
          <p:nvPr/>
        </p:nvSpPr>
        <p:spPr>
          <a:xfrm>
            <a:off x="1583835" y="3734622"/>
            <a:ext cx="4392000" cy="380101"/>
          </a:xfrm>
          <a:prstGeom prst="flowChartInputOutpu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rPr>
              <a:t>LE PÔLE ESPOIRS DE VOIRON</a:t>
            </a:r>
          </a:p>
        </p:txBody>
      </p:sp>
      <p:sp>
        <p:nvSpPr>
          <p:cNvPr id="8" name="Corde 7">
            <a:extLst>
              <a:ext uri="{FF2B5EF4-FFF2-40B4-BE49-F238E27FC236}">
                <a16:creationId xmlns:a16="http://schemas.microsoft.com/office/drawing/2014/main" id="{E942FC54-49AC-61D2-AD58-A8CD09657E47}"/>
              </a:ext>
            </a:extLst>
          </p:cNvPr>
          <p:cNvSpPr/>
          <p:nvPr/>
        </p:nvSpPr>
        <p:spPr>
          <a:xfrm rot="17442555">
            <a:off x="4378677" y="-2252117"/>
            <a:ext cx="3036214" cy="3762594"/>
          </a:xfrm>
          <a:prstGeom prst="chord">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Corde 11">
            <a:extLst>
              <a:ext uri="{FF2B5EF4-FFF2-40B4-BE49-F238E27FC236}">
                <a16:creationId xmlns:a16="http://schemas.microsoft.com/office/drawing/2014/main" id="{97C718F5-745A-2BA4-AAC7-9CA30AE54B15}"/>
              </a:ext>
            </a:extLst>
          </p:cNvPr>
          <p:cNvSpPr/>
          <p:nvPr/>
        </p:nvSpPr>
        <p:spPr>
          <a:xfrm rot="7849265">
            <a:off x="131475" y="9897638"/>
            <a:ext cx="2215276" cy="3187583"/>
          </a:xfrm>
          <a:prstGeom prst="chord">
            <a:avLst/>
          </a:prstGeom>
          <a:solidFill>
            <a:srgbClr val="009FE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Corde 12">
            <a:extLst>
              <a:ext uri="{FF2B5EF4-FFF2-40B4-BE49-F238E27FC236}">
                <a16:creationId xmlns:a16="http://schemas.microsoft.com/office/drawing/2014/main" id="{E14E5085-AEA7-F65D-E4C3-C4300D88752A}"/>
              </a:ext>
            </a:extLst>
          </p:cNvPr>
          <p:cNvSpPr/>
          <p:nvPr/>
        </p:nvSpPr>
        <p:spPr>
          <a:xfrm rot="3900976">
            <a:off x="4780914" y="9619917"/>
            <a:ext cx="3410805" cy="4382443"/>
          </a:xfrm>
          <a:prstGeom prst="chord">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2F4B2DD3-92D2-CE42-7CAB-857C02E1BB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266" y="8085771"/>
            <a:ext cx="1117600" cy="790093"/>
          </a:xfrm>
          <a:prstGeom prst="rect">
            <a:avLst/>
          </a:prstGeom>
        </p:spPr>
      </p:pic>
      <p:pic>
        <p:nvPicPr>
          <p:cNvPr id="18" name="Image 17">
            <a:extLst>
              <a:ext uri="{FF2B5EF4-FFF2-40B4-BE49-F238E27FC236}">
                <a16:creationId xmlns:a16="http://schemas.microsoft.com/office/drawing/2014/main" id="{774B7678-9D74-5B30-BA21-2388486C36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6353" y="8309535"/>
            <a:ext cx="2010056" cy="352474"/>
          </a:xfrm>
          <a:prstGeom prst="rect">
            <a:avLst/>
          </a:prstGeom>
        </p:spPr>
      </p:pic>
      <p:pic>
        <p:nvPicPr>
          <p:cNvPr id="20" name="Image 19">
            <a:extLst>
              <a:ext uri="{FF2B5EF4-FFF2-40B4-BE49-F238E27FC236}">
                <a16:creationId xmlns:a16="http://schemas.microsoft.com/office/drawing/2014/main" id="{F13E3370-CBD0-C5F2-68B2-D846E5CD20AA}"/>
              </a:ext>
            </a:extLst>
          </p:cNvPr>
          <p:cNvPicPr>
            <a:picLocks noChangeAspect="1"/>
          </p:cNvPicPr>
          <p:nvPr/>
        </p:nvPicPr>
        <p:blipFill>
          <a:blip r:embed="rId4"/>
          <a:stretch>
            <a:fillRect/>
          </a:stretch>
        </p:blipFill>
        <p:spPr>
          <a:xfrm>
            <a:off x="3190304" y="1331305"/>
            <a:ext cx="4243820" cy="2238568"/>
          </a:xfrm>
          <a:prstGeom prst="rect">
            <a:avLst/>
          </a:prstGeom>
        </p:spPr>
      </p:pic>
      <p:sp>
        <p:nvSpPr>
          <p:cNvPr id="21" name="ZoneTexte 20">
            <a:extLst>
              <a:ext uri="{FF2B5EF4-FFF2-40B4-BE49-F238E27FC236}">
                <a16:creationId xmlns:a16="http://schemas.microsoft.com/office/drawing/2014/main" id="{3920B409-A76A-C08B-1EB3-AD0C7CB439CC}"/>
              </a:ext>
            </a:extLst>
          </p:cNvPr>
          <p:cNvSpPr txBox="1"/>
          <p:nvPr/>
        </p:nvSpPr>
        <p:spPr>
          <a:xfrm>
            <a:off x="161898" y="1152385"/>
            <a:ext cx="3617937" cy="1600438"/>
          </a:xfrm>
          <a:prstGeom prst="rect">
            <a:avLst/>
          </a:prstGeom>
          <a:noFill/>
        </p:spPr>
        <p:txBody>
          <a:bodyPr wrap="square">
            <a:spAutoFit/>
          </a:bodyPr>
          <a:lstStyle/>
          <a:p>
            <a:pPr algn="just"/>
            <a:r>
              <a:rPr lang="fr-FR" sz="1400" b="1" dirty="0">
                <a:solidFill>
                  <a:srgbClr val="002060"/>
                </a:solidFill>
              </a:rPr>
              <a:t>Aider les clubs et les comités à se structurer</a:t>
            </a:r>
          </a:p>
          <a:p>
            <a:pPr algn="just"/>
            <a:r>
              <a:rPr lang="fr-FR" sz="1400" b="1" dirty="0">
                <a:solidFill>
                  <a:srgbClr val="002060"/>
                </a:solidFill>
              </a:rPr>
              <a:t>Soutenir les projets innovants</a:t>
            </a:r>
          </a:p>
          <a:p>
            <a:pPr algn="just"/>
            <a:r>
              <a:rPr lang="fr-FR" sz="1400" b="1" dirty="0">
                <a:solidFill>
                  <a:srgbClr val="002060"/>
                </a:solidFill>
              </a:rPr>
              <a:t>Accompagner l’emploi</a:t>
            </a:r>
          </a:p>
          <a:p>
            <a:pPr algn="just"/>
            <a:r>
              <a:rPr lang="fr-FR" sz="1400" b="1" dirty="0">
                <a:solidFill>
                  <a:srgbClr val="002060"/>
                </a:solidFill>
              </a:rPr>
              <a:t>Détecter et former les jeunes talents</a:t>
            </a:r>
          </a:p>
          <a:p>
            <a:pPr algn="just"/>
            <a:r>
              <a:rPr lang="fr-FR" sz="1400" b="1" dirty="0">
                <a:solidFill>
                  <a:srgbClr val="002060"/>
                </a:solidFill>
              </a:rPr>
              <a:t>Former les encadrants, officiels et dirigeants</a:t>
            </a:r>
          </a:p>
          <a:p>
            <a:pPr algn="just"/>
            <a:r>
              <a:rPr lang="fr-FR" sz="1400" b="1" dirty="0">
                <a:solidFill>
                  <a:srgbClr val="002060"/>
                </a:solidFill>
              </a:rPr>
              <a:t>Organiser les compétitions régionales</a:t>
            </a:r>
          </a:p>
          <a:p>
            <a:pPr algn="just"/>
            <a:r>
              <a:rPr lang="fr-FR" sz="1400" b="1" dirty="0">
                <a:solidFill>
                  <a:srgbClr val="002060"/>
                </a:solidFill>
              </a:rPr>
              <a:t>Impulser l’engagement bénévole</a:t>
            </a:r>
          </a:p>
        </p:txBody>
      </p:sp>
      <p:sp>
        <p:nvSpPr>
          <p:cNvPr id="22" name="ZoneTexte 21">
            <a:extLst>
              <a:ext uri="{FF2B5EF4-FFF2-40B4-BE49-F238E27FC236}">
                <a16:creationId xmlns:a16="http://schemas.microsoft.com/office/drawing/2014/main" id="{9A0D8A5C-966C-58AC-D0CD-60A09FC59AB7}"/>
              </a:ext>
            </a:extLst>
          </p:cNvPr>
          <p:cNvSpPr txBox="1"/>
          <p:nvPr/>
        </p:nvSpPr>
        <p:spPr>
          <a:xfrm>
            <a:off x="161898" y="815603"/>
            <a:ext cx="3617937" cy="307777"/>
          </a:xfrm>
          <a:prstGeom prst="rect">
            <a:avLst/>
          </a:prstGeom>
          <a:noFill/>
        </p:spPr>
        <p:txBody>
          <a:bodyPr wrap="square">
            <a:spAutoFit/>
          </a:bodyPr>
          <a:lstStyle/>
          <a:p>
            <a:pPr algn="just"/>
            <a:r>
              <a:rPr lang="fr-FR" sz="1400" b="1" u="sng" dirty="0">
                <a:solidFill>
                  <a:srgbClr val="00B0F0"/>
                </a:solidFill>
              </a:rPr>
              <a:t>NOS MISSIONS PRINCIPALES</a:t>
            </a:r>
          </a:p>
        </p:txBody>
      </p:sp>
      <p:sp>
        <p:nvSpPr>
          <p:cNvPr id="24" name="ZoneTexte 23">
            <a:extLst>
              <a:ext uri="{FF2B5EF4-FFF2-40B4-BE49-F238E27FC236}">
                <a16:creationId xmlns:a16="http://schemas.microsoft.com/office/drawing/2014/main" id="{18A09071-31FC-E3DF-4055-01BD37E433B8}"/>
              </a:ext>
            </a:extLst>
          </p:cNvPr>
          <p:cNvSpPr txBox="1"/>
          <p:nvPr/>
        </p:nvSpPr>
        <p:spPr>
          <a:xfrm>
            <a:off x="5984378" y="5078493"/>
            <a:ext cx="1529080" cy="461665"/>
          </a:xfrm>
          <a:prstGeom prst="rect">
            <a:avLst/>
          </a:prstGeom>
          <a:noFill/>
        </p:spPr>
        <p:txBody>
          <a:bodyPr wrap="square">
            <a:spAutoFit/>
          </a:bodyPr>
          <a:lstStyle/>
          <a:p>
            <a:pPr algn="ctr"/>
            <a:r>
              <a:rPr lang="fr-FR" sz="1200" b="1" dirty="0">
                <a:solidFill>
                  <a:srgbClr val="00B0F0"/>
                </a:solidFill>
              </a:rPr>
              <a:t>Tout savoir </a:t>
            </a:r>
          </a:p>
          <a:p>
            <a:pPr algn="ctr"/>
            <a:r>
              <a:rPr lang="fr-FR" sz="1200" b="1" dirty="0">
                <a:solidFill>
                  <a:srgbClr val="00B0F0"/>
                </a:solidFill>
              </a:rPr>
              <a:t>Sur le pôle espoirs</a:t>
            </a:r>
          </a:p>
        </p:txBody>
      </p:sp>
      <p:sp>
        <p:nvSpPr>
          <p:cNvPr id="25" name="ZoneTexte 24">
            <a:extLst>
              <a:ext uri="{FF2B5EF4-FFF2-40B4-BE49-F238E27FC236}">
                <a16:creationId xmlns:a16="http://schemas.microsoft.com/office/drawing/2014/main" id="{D8B2A3A8-CC95-A398-0941-E1B1E15EDA10}"/>
              </a:ext>
            </a:extLst>
          </p:cNvPr>
          <p:cNvSpPr txBox="1"/>
          <p:nvPr/>
        </p:nvSpPr>
        <p:spPr>
          <a:xfrm>
            <a:off x="2331755" y="4306061"/>
            <a:ext cx="3644080" cy="1384995"/>
          </a:xfrm>
          <a:prstGeom prst="rect">
            <a:avLst/>
          </a:prstGeom>
          <a:noFill/>
        </p:spPr>
        <p:txBody>
          <a:bodyPr wrap="square">
            <a:spAutoFit/>
          </a:bodyPr>
          <a:lstStyle/>
          <a:p>
            <a:pPr algn="just"/>
            <a:r>
              <a:rPr lang="fr-FR" sz="1200" b="1" dirty="0">
                <a:solidFill>
                  <a:srgbClr val="002060"/>
                </a:solidFill>
              </a:rPr>
              <a:t>Depuis 1997, la ligue porte le pôle espoirs de Voiron qui regroupe les meilleurs jeunes joueurs de la région entre 11 et 17 ans. Ils s’entraînent quotidiennement avec un emploi du temps aménagé et un suivi sportif, scolaire, médical et mental personnalisé pour leur permettre de mener à bien leur double projet sportif et scolaire.</a:t>
            </a:r>
          </a:p>
        </p:txBody>
      </p:sp>
      <p:sp>
        <p:nvSpPr>
          <p:cNvPr id="26" name="ZoneTexte 25">
            <a:extLst>
              <a:ext uri="{FF2B5EF4-FFF2-40B4-BE49-F238E27FC236}">
                <a16:creationId xmlns:a16="http://schemas.microsoft.com/office/drawing/2014/main" id="{8E4F4758-D99F-120F-A424-4AADAF7E519A}"/>
              </a:ext>
            </a:extLst>
          </p:cNvPr>
          <p:cNvSpPr txBox="1"/>
          <p:nvPr/>
        </p:nvSpPr>
        <p:spPr>
          <a:xfrm>
            <a:off x="260352" y="6199808"/>
            <a:ext cx="1323483" cy="307777"/>
          </a:xfrm>
          <a:prstGeom prst="rect">
            <a:avLst/>
          </a:prstGeom>
          <a:noFill/>
        </p:spPr>
        <p:txBody>
          <a:bodyPr wrap="square">
            <a:spAutoFit/>
          </a:bodyPr>
          <a:lstStyle/>
          <a:p>
            <a:pPr algn="ctr"/>
            <a:r>
              <a:rPr lang="fr-FR" sz="1400" b="1" dirty="0">
                <a:solidFill>
                  <a:srgbClr val="00B0F0"/>
                </a:solidFill>
              </a:rPr>
              <a:t>ENCADRANTS</a:t>
            </a:r>
          </a:p>
        </p:txBody>
      </p:sp>
      <p:sp>
        <p:nvSpPr>
          <p:cNvPr id="27" name="ZoneTexte 26">
            <a:extLst>
              <a:ext uri="{FF2B5EF4-FFF2-40B4-BE49-F238E27FC236}">
                <a16:creationId xmlns:a16="http://schemas.microsoft.com/office/drawing/2014/main" id="{D7C96CB2-A26F-7A55-7389-4CC6ADA2E6C8}"/>
              </a:ext>
            </a:extLst>
          </p:cNvPr>
          <p:cNvSpPr txBox="1"/>
          <p:nvPr/>
        </p:nvSpPr>
        <p:spPr>
          <a:xfrm>
            <a:off x="2235026" y="6204340"/>
            <a:ext cx="1323483" cy="307777"/>
          </a:xfrm>
          <a:prstGeom prst="rect">
            <a:avLst/>
          </a:prstGeom>
          <a:noFill/>
        </p:spPr>
        <p:txBody>
          <a:bodyPr wrap="square">
            <a:spAutoFit/>
          </a:bodyPr>
          <a:lstStyle/>
          <a:p>
            <a:pPr algn="ctr"/>
            <a:r>
              <a:rPr lang="fr-FR" sz="1400" b="1" dirty="0">
                <a:solidFill>
                  <a:srgbClr val="00B0F0"/>
                </a:solidFill>
              </a:rPr>
              <a:t>DIRGEANTS</a:t>
            </a:r>
          </a:p>
        </p:txBody>
      </p:sp>
      <p:sp>
        <p:nvSpPr>
          <p:cNvPr id="28" name="ZoneTexte 27">
            <a:extLst>
              <a:ext uri="{FF2B5EF4-FFF2-40B4-BE49-F238E27FC236}">
                <a16:creationId xmlns:a16="http://schemas.microsoft.com/office/drawing/2014/main" id="{4F46791B-D34F-6E92-C518-4CE615BDC733}"/>
              </a:ext>
            </a:extLst>
          </p:cNvPr>
          <p:cNvSpPr txBox="1"/>
          <p:nvPr/>
        </p:nvSpPr>
        <p:spPr>
          <a:xfrm>
            <a:off x="3576640" y="6189205"/>
            <a:ext cx="1649511" cy="307777"/>
          </a:xfrm>
          <a:prstGeom prst="rect">
            <a:avLst/>
          </a:prstGeom>
          <a:noFill/>
        </p:spPr>
        <p:txBody>
          <a:bodyPr wrap="square">
            <a:spAutoFit/>
          </a:bodyPr>
          <a:lstStyle/>
          <a:p>
            <a:pPr algn="ctr"/>
            <a:r>
              <a:rPr lang="fr-FR" sz="1400" b="1" dirty="0">
                <a:solidFill>
                  <a:srgbClr val="00B0F0"/>
                </a:solidFill>
              </a:rPr>
              <a:t>ORGANISATEURS</a:t>
            </a:r>
          </a:p>
        </p:txBody>
      </p:sp>
      <p:sp>
        <p:nvSpPr>
          <p:cNvPr id="29" name="ZoneTexte 28">
            <a:extLst>
              <a:ext uri="{FF2B5EF4-FFF2-40B4-BE49-F238E27FC236}">
                <a16:creationId xmlns:a16="http://schemas.microsoft.com/office/drawing/2014/main" id="{A615BEDE-B96A-7813-0490-5C070AC79337}"/>
              </a:ext>
            </a:extLst>
          </p:cNvPr>
          <p:cNvSpPr txBox="1"/>
          <p:nvPr/>
        </p:nvSpPr>
        <p:spPr>
          <a:xfrm>
            <a:off x="5240731" y="6178537"/>
            <a:ext cx="2010055" cy="307777"/>
          </a:xfrm>
          <a:prstGeom prst="rect">
            <a:avLst/>
          </a:prstGeom>
          <a:noFill/>
        </p:spPr>
        <p:txBody>
          <a:bodyPr wrap="square">
            <a:spAutoFit/>
          </a:bodyPr>
          <a:lstStyle/>
          <a:p>
            <a:pPr algn="ctr"/>
            <a:r>
              <a:rPr lang="fr-FR" sz="1400" b="1" dirty="0">
                <a:solidFill>
                  <a:srgbClr val="00B0F0"/>
                </a:solidFill>
              </a:rPr>
              <a:t>OFFICIELS TECHNIQUES</a:t>
            </a:r>
          </a:p>
        </p:txBody>
      </p:sp>
      <p:pic>
        <p:nvPicPr>
          <p:cNvPr id="10242" name="Picture 2">
            <a:extLst>
              <a:ext uri="{FF2B5EF4-FFF2-40B4-BE49-F238E27FC236}">
                <a16:creationId xmlns:a16="http://schemas.microsoft.com/office/drawing/2014/main" id="{8E49C391-1F2E-ECF9-0FB1-A959DD618D0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951" t="27910" r="19349" b="20990"/>
          <a:stretch/>
        </p:blipFill>
        <p:spPr bwMode="auto">
          <a:xfrm>
            <a:off x="231701" y="4371843"/>
            <a:ext cx="1952238" cy="1253430"/>
          </a:xfrm>
          <a:prstGeom prst="rect">
            <a:avLst/>
          </a:prstGeom>
          <a:noFill/>
          <a:extLst>
            <a:ext uri="{909E8E84-426E-40DD-AFC4-6F175D3DCCD1}">
              <a14:hiddenFill xmlns:a14="http://schemas.microsoft.com/office/drawing/2010/main">
                <a:solidFill>
                  <a:srgbClr val="FFFFFF"/>
                </a:solidFill>
              </a14:hiddenFill>
            </a:ext>
          </a:extLst>
        </p:spPr>
      </p:pic>
      <p:sp>
        <p:nvSpPr>
          <p:cNvPr id="2" name="Ellipse 1">
            <a:extLst>
              <a:ext uri="{FF2B5EF4-FFF2-40B4-BE49-F238E27FC236}">
                <a16:creationId xmlns:a16="http://schemas.microsoft.com/office/drawing/2014/main" id="{0304D0D5-EC87-2587-725A-B7C2E1DEB148}"/>
              </a:ext>
            </a:extLst>
          </p:cNvPr>
          <p:cNvSpPr/>
          <p:nvPr/>
        </p:nvSpPr>
        <p:spPr>
          <a:xfrm>
            <a:off x="6766904" y="115509"/>
            <a:ext cx="522894" cy="523220"/>
          </a:xfrm>
          <a:prstGeom prst="ellipse">
            <a:avLst/>
          </a:prstGeom>
          <a:solidFill>
            <a:srgbClr val="009F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t>4</a:t>
            </a:r>
          </a:p>
        </p:txBody>
      </p:sp>
      <p:pic>
        <p:nvPicPr>
          <p:cNvPr id="3" name="Image 2">
            <a:extLst>
              <a:ext uri="{FF2B5EF4-FFF2-40B4-BE49-F238E27FC236}">
                <a16:creationId xmlns:a16="http://schemas.microsoft.com/office/drawing/2014/main" id="{965CECBB-DD03-216E-0A1D-87ED53E503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05591" y="63791"/>
            <a:ext cx="2033237" cy="584263"/>
          </a:xfrm>
          <a:prstGeom prst="rect">
            <a:avLst/>
          </a:prstGeom>
        </p:spPr>
      </p:pic>
      <p:pic>
        <p:nvPicPr>
          <p:cNvPr id="10" name="Image 9">
            <a:extLst>
              <a:ext uri="{FF2B5EF4-FFF2-40B4-BE49-F238E27FC236}">
                <a16:creationId xmlns:a16="http://schemas.microsoft.com/office/drawing/2014/main" id="{38E8CB82-886B-0599-CD0F-27C4A5AE12F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39548" y="4078705"/>
            <a:ext cx="934720" cy="934720"/>
          </a:xfrm>
          <a:prstGeom prst="rect">
            <a:avLst/>
          </a:prstGeom>
        </p:spPr>
      </p:pic>
      <p:sp>
        <p:nvSpPr>
          <p:cNvPr id="11" name="ZoneTexte 10">
            <a:extLst>
              <a:ext uri="{FF2B5EF4-FFF2-40B4-BE49-F238E27FC236}">
                <a16:creationId xmlns:a16="http://schemas.microsoft.com/office/drawing/2014/main" id="{18434862-E9B1-C608-6315-5AF89F92EEC0}"/>
              </a:ext>
            </a:extLst>
          </p:cNvPr>
          <p:cNvSpPr txBox="1"/>
          <p:nvPr/>
        </p:nvSpPr>
        <p:spPr>
          <a:xfrm>
            <a:off x="775519" y="10004684"/>
            <a:ext cx="5291164" cy="523220"/>
          </a:xfrm>
          <a:prstGeom prst="rect">
            <a:avLst/>
          </a:prstGeom>
          <a:noFill/>
        </p:spPr>
        <p:txBody>
          <a:bodyPr wrap="square" rtlCol="0">
            <a:spAutoFit/>
          </a:bodyPr>
          <a:lstStyle/>
          <a:p>
            <a:pPr algn="ctr"/>
            <a:r>
              <a:rPr lang="fr-FR" sz="1400" b="1" dirty="0">
                <a:solidFill>
                  <a:srgbClr val="00B0F0"/>
                </a:solidFill>
              </a:rPr>
              <a:t>Pour tout renseignement sur ces bons plans :</a:t>
            </a:r>
          </a:p>
          <a:p>
            <a:pPr algn="ctr"/>
            <a:r>
              <a:rPr lang="fr-FR" sz="1400" b="1" dirty="0">
                <a:solidFill>
                  <a:srgbClr val="00B0F0"/>
                </a:solidFill>
              </a:rPr>
              <a:t>florian.baud@badminton-aura.org</a:t>
            </a:r>
          </a:p>
        </p:txBody>
      </p:sp>
      <p:sp>
        <p:nvSpPr>
          <p:cNvPr id="15" name="ZoneTexte 14">
            <a:extLst>
              <a:ext uri="{FF2B5EF4-FFF2-40B4-BE49-F238E27FC236}">
                <a16:creationId xmlns:a16="http://schemas.microsoft.com/office/drawing/2014/main" id="{B39AF1D7-6B7A-0534-8EDA-316155EC1591}"/>
              </a:ext>
            </a:extLst>
          </p:cNvPr>
          <p:cNvSpPr txBox="1"/>
          <p:nvPr/>
        </p:nvSpPr>
        <p:spPr>
          <a:xfrm>
            <a:off x="158614" y="8767828"/>
            <a:ext cx="3146059" cy="1384995"/>
          </a:xfrm>
          <a:prstGeom prst="rect">
            <a:avLst/>
          </a:prstGeom>
          <a:noFill/>
        </p:spPr>
        <p:txBody>
          <a:bodyPr wrap="square">
            <a:spAutoFit/>
          </a:bodyPr>
          <a:lstStyle/>
          <a:p>
            <a:pPr algn="just"/>
            <a:r>
              <a:rPr lang="fr-FR" sz="1200" b="1" dirty="0">
                <a:solidFill>
                  <a:srgbClr val="002060"/>
                </a:solidFill>
              </a:rPr>
              <a:t>Vous vendez ou connaissez quelqu’un qui vend un bien ? Contactez-nous et nous vous mettrons en relation avec l’agent SAFTI de votre secteur !</a:t>
            </a:r>
          </a:p>
          <a:p>
            <a:pPr algn="just"/>
            <a:r>
              <a:rPr lang="fr-FR" sz="1200" b="1" dirty="0">
                <a:solidFill>
                  <a:srgbClr val="FF0000"/>
                </a:solidFill>
              </a:rPr>
              <a:t>10% de la commission reversée entre la ligue, le comité et votre club + 100 € de bon d’achat pour vous !</a:t>
            </a:r>
          </a:p>
        </p:txBody>
      </p:sp>
      <p:sp>
        <p:nvSpPr>
          <p:cNvPr id="17" name="ZoneTexte 16">
            <a:extLst>
              <a:ext uri="{FF2B5EF4-FFF2-40B4-BE49-F238E27FC236}">
                <a16:creationId xmlns:a16="http://schemas.microsoft.com/office/drawing/2014/main" id="{42553E5E-E5C4-F324-F149-0CEA850DD352}"/>
              </a:ext>
            </a:extLst>
          </p:cNvPr>
          <p:cNvSpPr txBox="1"/>
          <p:nvPr/>
        </p:nvSpPr>
        <p:spPr>
          <a:xfrm>
            <a:off x="0" y="7202812"/>
            <a:ext cx="7531444" cy="523220"/>
          </a:xfrm>
          <a:prstGeom prst="rect">
            <a:avLst/>
          </a:prstGeom>
          <a:noFill/>
        </p:spPr>
        <p:txBody>
          <a:bodyPr wrap="square" rtlCol="0">
            <a:spAutoFit/>
          </a:bodyPr>
          <a:lstStyle/>
          <a:p>
            <a:pPr algn="ctr"/>
            <a:r>
              <a:rPr lang="fr-FR" sz="1400" b="1" dirty="0">
                <a:solidFill>
                  <a:srgbClr val="00B0F0"/>
                </a:solidFill>
              </a:rPr>
              <a:t>Pour tout renseignement sur les formations :</a:t>
            </a:r>
          </a:p>
          <a:p>
            <a:pPr algn="ctr"/>
            <a:r>
              <a:rPr lang="fr-FR" sz="1400" b="1" dirty="0">
                <a:solidFill>
                  <a:srgbClr val="00B0F0"/>
                </a:solidFill>
              </a:rPr>
              <a:t>thomas.champion@badminton-aura.org</a:t>
            </a:r>
          </a:p>
        </p:txBody>
      </p:sp>
      <p:sp>
        <p:nvSpPr>
          <p:cNvPr id="19" name="ZoneTexte 18">
            <a:extLst>
              <a:ext uri="{FF2B5EF4-FFF2-40B4-BE49-F238E27FC236}">
                <a16:creationId xmlns:a16="http://schemas.microsoft.com/office/drawing/2014/main" id="{CFAD3705-FD5D-DAAC-83EF-716C21C6F3FC}"/>
              </a:ext>
            </a:extLst>
          </p:cNvPr>
          <p:cNvSpPr txBox="1"/>
          <p:nvPr/>
        </p:nvSpPr>
        <p:spPr>
          <a:xfrm>
            <a:off x="-97837" y="6461510"/>
            <a:ext cx="2258524" cy="646331"/>
          </a:xfrm>
          <a:prstGeom prst="rect">
            <a:avLst/>
          </a:prstGeom>
          <a:noFill/>
        </p:spPr>
        <p:txBody>
          <a:bodyPr wrap="square" rtlCol="0">
            <a:spAutoFit/>
          </a:bodyPr>
          <a:lstStyle/>
          <a:p>
            <a:pPr algn="ctr"/>
            <a:r>
              <a:rPr lang="fr-FR" sz="1200" b="1" dirty="0">
                <a:solidFill>
                  <a:srgbClr val="203864"/>
                </a:solidFill>
              </a:rPr>
              <a:t>Encadrants Bénévoles</a:t>
            </a:r>
          </a:p>
          <a:p>
            <a:pPr algn="ctr"/>
            <a:r>
              <a:rPr lang="fr-FR" sz="1200" b="1" dirty="0">
                <a:solidFill>
                  <a:srgbClr val="203864"/>
                </a:solidFill>
              </a:rPr>
              <a:t>Encadrants Professionnels</a:t>
            </a:r>
          </a:p>
          <a:p>
            <a:pPr algn="ctr"/>
            <a:r>
              <a:rPr lang="fr-FR" sz="1200" b="1" dirty="0">
                <a:solidFill>
                  <a:srgbClr val="203864"/>
                </a:solidFill>
              </a:rPr>
              <a:t>Séminaire Pro Bad AURA</a:t>
            </a:r>
          </a:p>
        </p:txBody>
      </p:sp>
      <p:sp>
        <p:nvSpPr>
          <p:cNvPr id="23" name="ZoneTexte 22">
            <a:extLst>
              <a:ext uri="{FF2B5EF4-FFF2-40B4-BE49-F238E27FC236}">
                <a16:creationId xmlns:a16="http://schemas.microsoft.com/office/drawing/2014/main" id="{21A41520-4883-4F4C-10F5-99E8C9FE8782}"/>
              </a:ext>
            </a:extLst>
          </p:cNvPr>
          <p:cNvSpPr txBox="1"/>
          <p:nvPr/>
        </p:nvSpPr>
        <p:spPr>
          <a:xfrm>
            <a:off x="1781358" y="6472372"/>
            <a:ext cx="2228993" cy="646331"/>
          </a:xfrm>
          <a:prstGeom prst="rect">
            <a:avLst/>
          </a:prstGeom>
          <a:noFill/>
        </p:spPr>
        <p:txBody>
          <a:bodyPr wrap="square" rtlCol="0">
            <a:spAutoFit/>
          </a:bodyPr>
          <a:lstStyle/>
          <a:p>
            <a:pPr algn="ctr"/>
            <a:r>
              <a:rPr lang="fr-FR" sz="1200" b="1" dirty="0">
                <a:solidFill>
                  <a:srgbClr val="203864"/>
                </a:solidFill>
              </a:rPr>
              <a:t>Séminaire Dirigeants</a:t>
            </a:r>
          </a:p>
          <a:p>
            <a:pPr algn="ctr"/>
            <a:r>
              <a:rPr lang="fr-FR" sz="1200" b="1" dirty="0">
                <a:solidFill>
                  <a:srgbClr val="203864"/>
                </a:solidFill>
              </a:rPr>
              <a:t>Dirigeants de comités</a:t>
            </a:r>
          </a:p>
          <a:p>
            <a:pPr algn="ctr"/>
            <a:r>
              <a:rPr lang="fr-FR" sz="1200" b="1" dirty="0">
                <a:solidFill>
                  <a:srgbClr val="203864"/>
                </a:solidFill>
              </a:rPr>
              <a:t>Dirigeants employeurs</a:t>
            </a:r>
          </a:p>
        </p:txBody>
      </p:sp>
      <p:sp>
        <p:nvSpPr>
          <p:cNvPr id="30" name="ZoneTexte 29">
            <a:extLst>
              <a:ext uri="{FF2B5EF4-FFF2-40B4-BE49-F238E27FC236}">
                <a16:creationId xmlns:a16="http://schemas.microsoft.com/office/drawing/2014/main" id="{786CBE79-4357-6065-403E-15CFE76BC929}"/>
              </a:ext>
            </a:extLst>
          </p:cNvPr>
          <p:cNvSpPr txBox="1"/>
          <p:nvPr/>
        </p:nvSpPr>
        <p:spPr>
          <a:xfrm>
            <a:off x="3723745" y="6461510"/>
            <a:ext cx="1370602" cy="276999"/>
          </a:xfrm>
          <a:prstGeom prst="rect">
            <a:avLst/>
          </a:prstGeom>
          <a:noFill/>
        </p:spPr>
        <p:txBody>
          <a:bodyPr wrap="square" rtlCol="0">
            <a:spAutoFit/>
          </a:bodyPr>
          <a:lstStyle/>
          <a:p>
            <a:pPr algn="ctr"/>
            <a:r>
              <a:rPr lang="fr-FR" sz="1200" b="1" dirty="0">
                <a:solidFill>
                  <a:srgbClr val="203864"/>
                </a:solidFill>
              </a:rPr>
              <a:t>Formations GEO</a:t>
            </a:r>
          </a:p>
        </p:txBody>
      </p:sp>
      <p:sp>
        <p:nvSpPr>
          <p:cNvPr id="31" name="ZoneTexte 30">
            <a:extLst>
              <a:ext uri="{FF2B5EF4-FFF2-40B4-BE49-F238E27FC236}">
                <a16:creationId xmlns:a16="http://schemas.microsoft.com/office/drawing/2014/main" id="{E49FFBD4-8ADE-C42C-B7AF-F69C0E2CAD5F}"/>
              </a:ext>
            </a:extLst>
          </p:cNvPr>
          <p:cNvSpPr txBox="1"/>
          <p:nvPr/>
        </p:nvSpPr>
        <p:spPr>
          <a:xfrm>
            <a:off x="5240732" y="6453038"/>
            <a:ext cx="1997632" cy="830997"/>
          </a:xfrm>
          <a:prstGeom prst="rect">
            <a:avLst/>
          </a:prstGeom>
          <a:noFill/>
        </p:spPr>
        <p:txBody>
          <a:bodyPr wrap="square" rtlCol="0">
            <a:spAutoFit/>
          </a:bodyPr>
          <a:lstStyle/>
          <a:p>
            <a:pPr algn="ctr"/>
            <a:r>
              <a:rPr lang="fr-FR" sz="1200" b="1" dirty="0">
                <a:solidFill>
                  <a:srgbClr val="203864"/>
                </a:solidFill>
              </a:rPr>
              <a:t>Formations Juge Arbitrage</a:t>
            </a:r>
          </a:p>
          <a:p>
            <a:pPr algn="ctr"/>
            <a:r>
              <a:rPr lang="fr-FR" sz="1200" b="1" dirty="0">
                <a:solidFill>
                  <a:srgbClr val="203864"/>
                </a:solidFill>
              </a:rPr>
              <a:t>Formations Arbitres</a:t>
            </a:r>
          </a:p>
          <a:p>
            <a:pPr algn="ctr"/>
            <a:r>
              <a:rPr lang="fr-FR" sz="1200" b="1" dirty="0">
                <a:solidFill>
                  <a:srgbClr val="203864"/>
                </a:solidFill>
              </a:rPr>
              <a:t>Formations Juges de Lignes</a:t>
            </a:r>
          </a:p>
          <a:p>
            <a:pPr algn="ctr"/>
            <a:r>
              <a:rPr lang="fr-FR" sz="1200" b="1" dirty="0">
                <a:solidFill>
                  <a:srgbClr val="203864"/>
                </a:solidFill>
              </a:rPr>
              <a:t>Modules Interclubs</a:t>
            </a:r>
          </a:p>
        </p:txBody>
      </p:sp>
      <p:sp>
        <p:nvSpPr>
          <p:cNvPr id="32" name="ZoneTexte 31">
            <a:extLst>
              <a:ext uri="{FF2B5EF4-FFF2-40B4-BE49-F238E27FC236}">
                <a16:creationId xmlns:a16="http://schemas.microsoft.com/office/drawing/2014/main" id="{235BE6A6-CE02-2315-382A-6B4C4A8FC02E}"/>
              </a:ext>
            </a:extLst>
          </p:cNvPr>
          <p:cNvSpPr txBox="1"/>
          <p:nvPr/>
        </p:nvSpPr>
        <p:spPr>
          <a:xfrm>
            <a:off x="4015780" y="8648516"/>
            <a:ext cx="3146059" cy="646331"/>
          </a:xfrm>
          <a:prstGeom prst="rect">
            <a:avLst/>
          </a:prstGeom>
          <a:noFill/>
        </p:spPr>
        <p:txBody>
          <a:bodyPr wrap="square">
            <a:spAutoFit/>
          </a:bodyPr>
          <a:lstStyle/>
          <a:p>
            <a:pPr algn="just"/>
            <a:r>
              <a:rPr lang="fr-FR" sz="1200" b="1" dirty="0">
                <a:solidFill>
                  <a:srgbClr val="002060"/>
                </a:solidFill>
              </a:rPr>
              <a:t>50€ de remise sur votre licence + 50 € versés à votre club en ouvrant un compte au Crédit Mutuel !</a:t>
            </a:r>
          </a:p>
        </p:txBody>
      </p:sp>
    </p:spTree>
    <p:extLst>
      <p:ext uri="{BB962C8B-B14F-4D97-AF65-F5344CB8AC3E}">
        <p14:creationId xmlns:p14="http://schemas.microsoft.com/office/powerpoint/2010/main" val="1079866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ucune description de photo disponible.">
            <a:extLst>
              <a:ext uri="{FF2B5EF4-FFF2-40B4-BE49-F238E27FC236}">
                <a16:creationId xmlns:a16="http://schemas.microsoft.com/office/drawing/2014/main" id="{71B864A2-28CF-9C41-F608-8A39FD707EE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124" b="14670"/>
          <a:stretch/>
        </p:blipFill>
        <p:spPr bwMode="auto">
          <a:xfrm>
            <a:off x="4810152" y="60960"/>
            <a:ext cx="1943805" cy="680615"/>
          </a:xfrm>
          <a:prstGeom prst="rect">
            <a:avLst/>
          </a:prstGeom>
          <a:noFill/>
          <a:extLst>
            <a:ext uri="{909E8E84-426E-40DD-AFC4-6F175D3DCCD1}">
              <a14:hiddenFill xmlns:a14="http://schemas.microsoft.com/office/drawing/2010/main">
                <a:solidFill>
                  <a:srgbClr val="FFFFFF"/>
                </a:solidFill>
              </a14:hiddenFill>
            </a:ext>
          </a:extLst>
        </p:spPr>
      </p:pic>
      <p:sp>
        <p:nvSpPr>
          <p:cNvPr id="5" name="Organigramme : Données 4">
            <a:extLst>
              <a:ext uri="{FF2B5EF4-FFF2-40B4-BE49-F238E27FC236}">
                <a16:creationId xmlns:a16="http://schemas.microsoft.com/office/drawing/2014/main" id="{19832341-0DF8-0829-4A6C-F8F63ADBB1D1}"/>
              </a:ext>
            </a:extLst>
          </p:cNvPr>
          <p:cNvSpPr/>
          <p:nvPr/>
        </p:nvSpPr>
        <p:spPr>
          <a:xfrm>
            <a:off x="4126054" y="2633349"/>
            <a:ext cx="3312000" cy="382782"/>
          </a:xfrm>
          <a:prstGeom prst="flowChartInputOutput">
            <a:avLst/>
          </a:prstGeom>
          <a:solidFill>
            <a:srgbClr val="1D70ED"/>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9D806"/>
                </a:solidFill>
                <a:effectLst>
                  <a:outerShdw blurRad="38100" dist="38100" dir="2700000" algn="tl">
                    <a:srgbClr val="000000">
                      <a:alpha val="43137"/>
                    </a:srgbClr>
                  </a:outerShdw>
                </a:effectLst>
              </a:rPr>
              <a:t>CHIFFRES CLÉS</a:t>
            </a:r>
          </a:p>
        </p:txBody>
      </p:sp>
      <p:sp>
        <p:nvSpPr>
          <p:cNvPr id="7" name="Organigramme : Données 6">
            <a:extLst>
              <a:ext uri="{FF2B5EF4-FFF2-40B4-BE49-F238E27FC236}">
                <a16:creationId xmlns:a16="http://schemas.microsoft.com/office/drawing/2014/main" id="{352CEEB9-149C-12DC-198A-267AB11DB60C}"/>
              </a:ext>
            </a:extLst>
          </p:cNvPr>
          <p:cNvSpPr/>
          <p:nvPr/>
        </p:nvSpPr>
        <p:spPr>
          <a:xfrm>
            <a:off x="237073" y="436548"/>
            <a:ext cx="3312000" cy="382782"/>
          </a:xfrm>
          <a:prstGeom prst="flowChartInputOutput">
            <a:avLst/>
          </a:prstGeom>
          <a:solidFill>
            <a:srgbClr val="1D70ED"/>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9D806"/>
                </a:solidFill>
                <a:effectLst>
                  <a:outerShdw blurRad="38100" dist="38100" dir="2700000" algn="tl">
                    <a:srgbClr val="000000">
                      <a:alpha val="43137"/>
                    </a:srgbClr>
                  </a:outerShdw>
                </a:effectLst>
              </a:rPr>
              <a:t>MOT D’ACCUEIL</a:t>
            </a:r>
          </a:p>
        </p:txBody>
      </p:sp>
      <p:sp>
        <p:nvSpPr>
          <p:cNvPr id="8" name="Organigramme : Données 7">
            <a:extLst>
              <a:ext uri="{FF2B5EF4-FFF2-40B4-BE49-F238E27FC236}">
                <a16:creationId xmlns:a16="http://schemas.microsoft.com/office/drawing/2014/main" id="{D0661022-BD25-95B9-F84B-C44B947C04C8}"/>
              </a:ext>
            </a:extLst>
          </p:cNvPr>
          <p:cNvSpPr/>
          <p:nvPr/>
        </p:nvSpPr>
        <p:spPr>
          <a:xfrm>
            <a:off x="85264" y="2633349"/>
            <a:ext cx="3313272" cy="382782"/>
          </a:xfrm>
          <a:prstGeom prst="flowChartInputOutput">
            <a:avLst/>
          </a:prstGeom>
          <a:solidFill>
            <a:srgbClr val="1D70ED"/>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9D806"/>
                </a:solidFill>
                <a:effectLst>
                  <a:outerShdw blurRad="38100" dist="38100" dir="2700000" algn="tl">
                    <a:srgbClr val="000000">
                      <a:alpha val="43137"/>
                    </a:srgbClr>
                  </a:outerShdw>
                </a:effectLst>
              </a:rPr>
              <a:t>NOTRE PHILOSOPHIE</a:t>
            </a:r>
          </a:p>
        </p:txBody>
      </p:sp>
      <p:sp>
        <p:nvSpPr>
          <p:cNvPr id="9" name="Organigramme : Données 8">
            <a:extLst>
              <a:ext uri="{FF2B5EF4-FFF2-40B4-BE49-F238E27FC236}">
                <a16:creationId xmlns:a16="http://schemas.microsoft.com/office/drawing/2014/main" id="{2F90BADE-E597-AAB9-D4F4-4BEB4F5E6DFE}"/>
              </a:ext>
            </a:extLst>
          </p:cNvPr>
          <p:cNvSpPr/>
          <p:nvPr/>
        </p:nvSpPr>
        <p:spPr>
          <a:xfrm>
            <a:off x="2203160" y="5592325"/>
            <a:ext cx="3312000" cy="382782"/>
          </a:xfrm>
          <a:prstGeom prst="flowChartInputOutput">
            <a:avLst/>
          </a:prstGeom>
          <a:solidFill>
            <a:srgbClr val="1D70ED"/>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9D806"/>
                </a:solidFill>
                <a:effectLst>
                  <a:outerShdw blurRad="38100" dist="38100" dir="2700000" algn="tl">
                    <a:srgbClr val="000000">
                      <a:alpha val="43137"/>
                    </a:srgbClr>
                  </a:outerShdw>
                </a:effectLst>
              </a:rPr>
              <a:t>NOS TEMPS FORTS</a:t>
            </a:r>
          </a:p>
        </p:txBody>
      </p:sp>
      <p:sp>
        <p:nvSpPr>
          <p:cNvPr id="10" name="Corde 9">
            <a:extLst>
              <a:ext uri="{FF2B5EF4-FFF2-40B4-BE49-F238E27FC236}">
                <a16:creationId xmlns:a16="http://schemas.microsoft.com/office/drawing/2014/main" id="{0719605A-420F-2F01-8DCE-9EED8C4632EE}"/>
              </a:ext>
            </a:extLst>
          </p:cNvPr>
          <p:cNvSpPr/>
          <p:nvPr/>
        </p:nvSpPr>
        <p:spPr>
          <a:xfrm rot="7849265">
            <a:off x="131475" y="9897638"/>
            <a:ext cx="2215276" cy="3187583"/>
          </a:xfrm>
          <a:prstGeom prst="chord">
            <a:avLst/>
          </a:prstGeom>
          <a:solidFill>
            <a:srgbClr val="F9D80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Corde 10">
            <a:extLst>
              <a:ext uri="{FF2B5EF4-FFF2-40B4-BE49-F238E27FC236}">
                <a16:creationId xmlns:a16="http://schemas.microsoft.com/office/drawing/2014/main" id="{6CC1E6F0-0FD6-AE4B-A525-BBBF75D880CB}"/>
              </a:ext>
            </a:extLst>
          </p:cNvPr>
          <p:cNvSpPr/>
          <p:nvPr/>
        </p:nvSpPr>
        <p:spPr>
          <a:xfrm rot="3900976">
            <a:off x="4780914" y="9619917"/>
            <a:ext cx="3410805" cy="4382443"/>
          </a:xfrm>
          <a:prstGeom prst="chord">
            <a:avLst/>
          </a:prstGeom>
          <a:solidFill>
            <a:srgbClr val="1D70ED"/>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8F2855B1-E0AE-E1A9-C77E-10B4288B2B35}"/>
              </a:ext>
            </a:extLst>
          </p:cNvPr>
          <p:cNvSpPr txBox="1"/>
          <p:nvPr/>
        </p:nvSpPr>
        <p:spPr>
          <a:xfrm>
            <a:off x="1313311" y="1281114"/>
            <a:ext cx="5947695" cy="1184940"/>
          </a:xfrm>
          <a:prstGeom prst="rect">
            <a:avLst/>
          </a:prstGeom>
          <a:noFill/>
        </p:spPr>
        <p:txBody>
          <a:bodyPr wrap="square" rtlCol="0">
            <a:spAutoFit/>
          </a:bodyPr>
          <a:lstStyle/>
          <a:p>
            <a:r>
              <a:rPr lang="fr-FR" sz="1200" dirty="0"/>
              <a:t>Bienvenue à vous dans le monde fédéral parmi les quelques 5.000 licenciés de l’Isère. Porté par ses clubs, son comité et ses bénévoles, le badminton isérois propose des activités loisirs ou compétitives pour toutes et tous, jeunes et moins jeunes, quel que soit votre niveau. Nous vous souhaitons une belle année de badminton riche en rencontres sportives et amicales !</a:t>
            </a:r>
          </a:p>
          <a:p>
            <a:pPr algn="r"/>
            <a:r>
              <a:rPr lang="fr-FR" sz="1100" b="1" dirty="0"/>
              <a:t>Claude PONTON, président du comité de l’Isère</a:t>
            </a:r>
          </a:p>
        </p:txBody>
      </p:sp>
      <p:sp>
        <p:nvSpPr>
          <p:cNvPr id="2" name="Ellipse 1">
            <a:extLst>
              <a:ext uri="{FF2B5EF4-FFF2-40B4-BE49-F238E27FC236}">
                <a16:creationId xmlns:a16="http://schemas.microsoft.com/office/drawing/2014/main" id="{04040E12-E151-AA44-D319-9DACEE1354E5}"/>
              </a:ext>
            </a:extLst>
          </p:cNvPr>
          <p:cNvSpPr/>
          <p:nvPr/>
        </p:nvSpPr>
        <p:spPr>
          <a:xfrm>
            <a:off x="6766904" y="115509"/>
            <a:ext cx="522894" cy="523220"/>
          </a:xfrm>
          <a:prstGeom prst="ellipse">
            <a:avLst/>
          </a:prstGeom>
          <a:solidFill>
            <a:srgbClr val="1D70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rgbClr val="F9D806"/>
                </a:solidFill>
              </a:rPr>
              <a:t>5</a:t>
            </a:r>
          </a:p>
        </p:txBody>
      </p:sp>
      <p:sp>
        <p:nvSpPr>
          <p:cNvPr id="13" name="Corde 12">
            <a:extLst>
              <a:ext uri="{FF2B5EF4-FFF2-40B4-BE49-F238E27FC236}">
                <a16:creationId xmlns:a16="http://schemas.microsoft.com/office/drawing/2014/main" id="{6A3E0339-A180-A26E-509B-16AFE155BD28}"/>
              </a:ext>
            </a:extLst>
          </p:cNvPr>
          <p:cNvSpPr/>
          <p:nvPr/>
        </p:nvSpPr>
        <p:spPr>
          <a:xfrm rot="17442555">
            <a:off x="4378677" y="-2252117"/>
            <a:ext cx="3036214" cy="3762594"/>
          </a:xfrm>
          <a:prstGeom prst="chord">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 droite 13">
            <a:extLst>
              <a:ext uri="{FF2B5EF4-FFF2-40B4-BE49-F238E27FC236}">
                <a16:creationId xmlns:a16="http://schemas.microsoft.com/office/drawing/2014/main" id="{78670158-29EB-41E5-A946-9004640511C4}"/>
              </a:ext>
            </a:extLst>
          </p:cNvPr>
          <p:cNvSpPr/>
          <p:nvPr/>
        </p:nvSpPr>
        <p:spPr>
          <a:xfrm>
            <a:off x="344710" y="6264795"/>
            <a:ext cx="6996584" cy="504000"/>
          </a:xfrm>
          <a:prstGeom prst="rightArrow">
            <a:avLst/>
          </a:prstGeom>
          <a:solidFill>
            <a:srgbClr val="1D70ED"/>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C508C784-36F2-4D91-A1D7-7AB6B5E6551F}"/>
              </a:ext>
            </a:extLst>
          </p:cNvPr>
          <p:cNvSpPr/>
          <p:nvPr/>
        </p:nvSpPr>
        <p:spPr>
          <a:xfrm>
            <a:off x="1054557" y="6192795"/>
            <a:ext cx="106815" cy="648000"/>
          </a:xfrm>
          <a:prstGeom prst="rect">
            <a:avLst/>
          </a:prstGeom>
          <a:solidFill>
            <a:srgbClr val="F9D80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D47701C5-5141-4065-859B-192203146D7F}"/>
              </a:ext>
            </a:extLst>
          </p:cNvPr>
          <p:cNvSpPr/>
          <p:nvPr/>
        </p:nvSpPr>
        <p:spPr>
          <a:xfrm>
            <a:off x="4539622" y="6192795"/>
            <a:ext cx="106815" cy="648000"/>
          </a:xfrm>
          <a:prstGeom prst="rect">
            <a:avLst/>
          </a:prstGeom>
          <a:solidFill>
            <a:srgbClr val="F9D80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E2175BAB-94FA-477F-BFCD-E77896964D7E}"/>
              </a:ext>
            </a:extLst>
          </p:cNvPr>
          <p:cNvSpPr/>
          <p:nvPr/>
        </p:nvSpPr>
        <p:spPr>
          <a:xfrm>
            <a:off x="2756411" y="6192795"/>
            <a:ext cx="106815" cy="648000"/>
          </a:xfrm>
          <a:prstGeom prst="rect">
            <a:avLst/>
          </a:prstGeom>
          <a:solidFill>
            <a:srgbClr val="F9D80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1F8621EB-80FE-4837-86C0-2C225B8AA471}"/>
              </a:ext>
            </a:extLst>
          </p:cNvPr>
          <p:cNvSpPr/>
          <p:nvPr/>
        </p:nvSpPr>
        <p:spPr>
          <a:xfrm>
            <a:off x="6433504" y="6192795"/>
            <a:ext cx="106815" cy="648000"/>
          </a:xfrm>
          <a:prstGeom prst="rect">
            <a:avLst/>
          </a:prstGeom>
          <a:solidFill>
            <a:srgbClr val="F9D80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1F396D67-390A-47B6-93E0-878B3619FF6F}"/>
              </a:ext>
            </a:extLst>
          </p:cNvPr>
          <p:cNvSpPr txBox="1"/>
          <p:nvPr/>
        </p:nvSpPr>
        <p:spPr>
          <a:xfrm>
            <a:off x="5394228" y="6984588"/>
            <a:ext cx="2076188" cy="830997"/>
          </a:xfrm>
          <a:prstGeom prst="rect">
            <a:avLst/>
          </a:prstGeom>
          <a:noFill/>
        </p:spPr>
        <p:txBody>
          <a:bodyPr wrap="square">
            <a:spAutoFit/>
          </a:bodyPr>
          <a:lstStyle/>
          <a:p>
            <a:pPr algn="ctr"/>
            <a:r>
              <a:rPr lang="fr-FR" sz="1200" b="1" dirty="0">
                <a:solidFill>
                  <a:srgbClr val="002060"/>
                </a:solidFill>
              </a:rPr>
              <a:t>Championnat </a:t>
            </a:r>
          </a:p>
          <a:p>
            <a:pPr algn="ctr"/>
            <a:r>
              <a:rPr lang="fr-FR" sz="1200" b="1" dirty="0">
                <a:solidFill>
                  <a:srgbClr val="002060"/>
                </a:solidFill>
              </a:rPr>
              <a:t>Départemental Sénior </a:t>
            </a:r>
          </a:p>
          <a:p>
            <a:pPr algn="ctr"/>
            <a:r>
              <a:rPr lang="fr-FR" sz="1200" b="1" dirty="0">
                <a:solidFill>
                  <a:srgbClr val="002060"/>
                </a:solidFill>
              </a:rPr>
              <a:t>15-16 juin 2024</a:t>
            </a:r>
          </a:p>
          <a:p>
            <a:pPr algn="ctr"/>
            <a:r>
              <a:rPr lang="fr-FR" sz="1200" b="1" dirty="0">
                <a:solidFill>
                  <a:srgbClr val="00B0F0"/>
                </a:solidFill>
              </a:rPr>
              <a:t>Voiron (38)</a:t>
            </a:r>
          </a:p>
        </p:txBody>
      </p:sp>
      <p:sp>
        <p:nvSpPr>
          <p:cNvPr id="21" name="ZoneTexte 20">
            <a:extLst>
              <a:ext uri="{FF2B5EF4-FFF2-40B4-BE49-F238E27FC236}">
                <a16:creationId xmlns:a16="http://schemas.microsoft.com/office/drawing/2014/main" id="{B82760B0-A508-489C-8333-BEF516CAE422}"/>
              </a:ext>
            </a:extLst>
          </p:cNvPr>
          <p:cNvSpPr txBox="1"/>
          <p:nvPr/>
        </p:nvSpPr>
        <p:spPr>
          <a:xfrm>
            <a:off x="3501528" y="6980594"/>
            <a:ext cx="2076188" cy="830997"/>
          </a:xfrm>
          <a:prstGeom prst="rect">
            <a:avLst/>
          </a:prstGeom>
          <a:noFill/>
        </p:spPr>
        <p:txBody>
          <a:bodyPr wrap="square">
            <a:spAutoFit/>
          </a:bodyPr>
          <a:lstStyle/>
          <a:p>
            <a:pPr algn="ctr"/>
            <a:r>
              <a:rPr lang="fr-FR" sz="1200" b="1" dirty="0">
                <a:solidFill>
                  <a:srgbClr val="002060"/>
                </a:solidFill>
              </a:rPr>
              <a:t>Championnat </a:t>
            </a:r>
          </a:p>
          <a:p>
            <a:pPr algn="ctr"/>
            <a:r>
              <a:rPr lang="fr-FR" sz="1200" b="1" dirty="0">
                <a:solidFill>
                  <a:srgbClr val="002060"/>
                </a:solidFill>
              </a:rPr>
              <a:t>Départemental Jeunes</a:t>
            </a:r>
          </a:p>
          <a:p>
            <a:pPr algn="ctr"/>
            <a:r>
              <a:rPr lang="fr-FR" sz="1200" b="1" dirty="0">
                <a:solidFill>
                  <a:srgbClr val="002060"/>
                </a:solidFill>
              </a:rPr>
              <a:t>13-14 janvier 2024 </a:t>
            </a:r>
          </a:p>
          <a:p>
            <a:pPr algn="ctr"/>
            <a:r>
              <a:rPr lang="fr-FR" sz="1200" b="1" dirty="0">
                <a:solidFill>
                  <a:srgbClr val="00B0F0"/>
                </a:solidFill>
              </a:rPr>
              <a:t>Voiron (38)</a:t>
            </a:r>
          </a:p>
        </p:txBody>
      </p:sp>
      <p:sp>
        <p:nvSpPr>
          <p:cNvPr id="22" name="ZoneTexte 21">
            <a:extLst>
              <a:ext uri="{FF2B5EF4-FFF2-40B4-BE49-F238E27FC236}">
                <a16:creationId xmlns:a16="http://schemas.microsoft.com/office/drawing/2014/main" id="{B99AA587-88AA-443E-BB71-7B99846FA9B8}"/>
              </a:ext>
            </a:extLst>
          </p:cNvPr>
          <p:cNvSpPr txBox="1"/>
          <p:nvPr/>
        </p:nvSpPr>
        <p:spPr>
          <a:xfrm>
            <a:off x="1822188" y="6991215"/>
            <a:ext cx="1975263" cy="830997"/>
          </a:xfrm>
          <a:prstGeom prst="rect">
            <a:avLst/>
          </a:prstGeom>
          <a:noFill/>
        </p:spPr>
        <p:txBody>
          <a:bodyPr wrap="square">
            <a:spAutoFit/>
          </a:bodyPr>
          <a:lstStyle/>
          <a:p>
            <a:pPr algn="ctr"/>
            <a:r>
              <a:rPr lang="fr-FR" sz="1200" b="1" dirty="0">
                <a:solidFill>
                  <a:srgbClr val="002060"/>
                </a:solidFill>
              </a:rPr>
              <a:t>Assemblée Générale</a:t>
            </a:r>
          </a:p>
          <a:p>
            <a:pPr algn="ctr"/>
            <a:r>
              <a:rPr lang="fr-FR" sz="1200" b="1" dirty="0">
                <a:solidFill>
                  <a:srgbClr val="002060"/>
                </a:solidFill>
              </a:rPr>
              <a:t>du Comité</a:t>
            </a:r>
          </a:p>
          <a:p>
            <a:pPr algn="ctr"/>
            <a:r>
              <a:rPr lang="fr-FR" sz="1200" b="1" dirty="0">
                <a:solidFill>
                  <a:srgbClr val="002060"/>
                </a:solidFill>
              </a:rPr>
              <a:t>Novembre 2023</a:t>
            </a:r>
          </a:p>
          <a:p>
            <a:pPr algn="ctr"/>
            <a:r>
              <a:rPr lang="fr-FR" sz="1200" b="1" dirty="0">
                <a:solidFill>
                  <a:srgbClr val="00B0F0"/>
                </a:solidFill>
              </a:rPr>
              <a:t>À définir (38)</a:t>
            </a:r>
          </a:p>
        </p:txBody>
      </p:sp>
      <p:sp>
        <p:nvSpPr>
          <p:cNvPr id="23" name="ZoneTexte 22">
            <a:extLst>
              <a:ext uri="{FF2B5EF4-FFF2-40B4-BE49-F238E27FC236}">
                <a16:creationId xmlns:a16="http://schemas.microsoft.com/office/drawing/2014/main" id="{64F7073E-935A-481A-836A-81DDAE2198D9}"/>
              </a:ext>
            </a:extLst>
          </p:cNvPr>
          <p:cNvSpPr txBox="1"/>
          <p:nvPr/>
        </p:nvSpPr>
        <p:spPr>
          <a:xfrm>
            <a:off x="41922" y="6984588"/>
            <a:ext cx="2076188" cy="830997"/>
          </a:xfrm>
          <a:prstGeom prst="rect">
            <a:avLst/>
          </a:prstGeom>
          <a:noFill/>
        </p:spPr>
        <p:txBody>
          <a:bodyPr wrap="square">
            <a:spAutoFit/>
          </a:bodyPr>
          <a:lstStyle/>
          <a:p>
            <a:pPr algn="ctr"/>
            <a:r>
              <a:rPr lang="fr-FR" sz="1200" b="1" dirty="0">
                <a:solidFill>
                  <a:srgbClr val="002060"/>
                </a:solidFill>
              </a:rPr>
              <a:t>Championnat </a:t>
            </a:r>
          </a:p>
          <a:p>
            <a:pPr algn="ctr"/>
            <a:r>
              <a:rPr lang="fr-FR" sz="1200" b="1" dirty="0">
                <a:solidFill>
                  <a:srgbClr val="002060"/>
                </a:solidFill>
              </a:rPr>
              <a:t>Départemental Vétéran</a:t>
            </a:r>
          </a:p>
          <a:p>
            <a:pPr algn="ctr"/>
            <a:r>
              <a:rPr lang="fr-FR" sz="1200" b="1" dirty="0">
                <a:solidFill>
                  <a:srgbClr val="002060"/>
                </a:solidFill>
              </a:rPr>
              <a:t>30 sept-1</a:t>
            </a:r>
            <a:r>
              <a:rPr lang="fr-FR" sz="1200" b="1" baseline="30000" dirty="0">
                <a:solidFill>
                  <a:srgbClr val="002060"/>
                </a:solidFill>
              </a:rPr>
              <a:t>er</a:t>
            </a:r>
            <a:r>
              <a:rPr lang="fr-FR" sz="1200" b="1" dirty="0">
                <a:solidFill>
                  <a:srgbClr val="002060"/>
                </a:solidFill>
              </a:rPr>
              <a:t> oct. 2023</a:t>
            </a:r>
          </a:p>
          <a:p>
            <a:pPr algn="ctr"/>
            <a:r>
              <a:rPr lang="fr-FR" sz="1200" b="1" dirty="0">
                <a:solidFill>
                  <a:srgbClr val="00B0F0"/>
                </a:solidFill>
              </a:rPr>
              <a:t>Voiron (38)</a:t>
            </a:r>
          </a:p>
        </p:txBody>
      </p:sp>
      <p:sp>
        <p:nvSpPr>
          <p:cNvPr id="3" name="ZoneTexte 2">
            <a:extLst>
              <a:ext uri="{FF2B5EF4-FFF2-40B4-BE49-F238E27FC236}">
                <a16:creationId xmlns:a16="http://schemas.microsoft.com/office/drawing/2014/main" id="{490CC422-F3EE-430D-A6D5-E4E23BC5F504}"/>
              </a:ext>
            </a:extLst>
          </p:cNvPr>
          <p:cNvSpPr txBox="1"/>
          <p:nvPr/>
        </p:nvSpPr>
        <p:spPr>
          <a:xfrm>
            <a:off x="-10070" y="3124308"/>
            <a:ext cx="3598677" cy="307777"/>
          </a:xfrm>
          <a:prstGeom prst="rect">
            <a:avLst/>
          </a:prstGeom>
          <a:noFill/>
        </p:spPr>
        <p:txBody>
          <a:bodyPr wrap="none" rtlCol="0">
            <a:spAutoFit/>
          </a:bodyPr>
          <a:lstStyle/>
          <a:p>
            <a:pPr algn="ctr"/>
            <a:r>
              <a:rPr lang="fr-FR" sz="1400" b="1" dirty="0">
                <a:solidFill>
                  <a:srgbClr val="002060"/>
                </a:solidFill>
              </a:rPr>
              <a:t>« UN COMITÉ PAR ET POUR TOUS LES CLUBS »</a:t>
            </a:r>
          </a:p>
        </p:txBody>
      </p:sp>
      <p:pic>
        <p:nvPicPr>
          <p:cNvPr id="31" name="Picture 4" descr="Aucune description de photo disponible.">
            <a:extLst>
              <a:ext uri="{FF2B5EF4-FFF2-40B4-BE49-F238E27FC236}">
                <a16:creationId xmlns:a16="http://schemas.microsoft.com/office/drawing/2014/main" id="{2BAC06A6-AD8D-424B-B03F-DC5D059319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38" t="15124" r="59765" b="14670"/>
          <a:stretch/>
        </p:blipFill>
        <p:spPr bwMode="auto">
          <a:xfrm>
            <a:off x="344710" y="3482864"/>
            <a:ext cx="323477" cy="328327"/>
          </a:xfrm>
          <a:prstGeom prst="rect">
            <a:avLst/>
          </a:prstGeom>
          <a:noFill/>
          <a:extLst>
            <a:ext uri="{909E8E84-426E-40DD-AFC4-6F175D3DCCD1}">
              <a14:hiddenFill xmlns:a14="http://schemas.microsoft.com/office/drawing/2010/main">
                <a:solidFill>
                  <a:srgbClr val="FFFFFF"/>
                </a:solidFill>
              </a14:hiddenFill>
            </a:ext>
          </a:extLst>
        </p:spPr>
      </p:pic>
      <p:sp>
        <p:nvSpPr>
          <p:cNvPr id="30" name="ZoneTexte 29">
            <a:extLst>
              <a:ext uri="{FF2B5EF4-FFF2-40B4-BE49-F238E27FC236}">
                <a16:creationId xmlns:a16="http://schemas.microsoft.com/office/drawing/2014/main" id="{33770EDE-BFD1-4E43-882A-B704D73B5C79}"/>
              </a:ext>
            </a:extLst>
          </p:cNvPr>
          <p:cNvSpPr txBox="1"/>
          <p:nvPr/>
        </p:nvSpPr>
        <p:spPr>
          <a:xfrm>
            <a:off x="668187" y="3500646"/>
            <a:ext cx="2449773" cy="276999"/>
          </a:xfrm>
          <a:prstGeom prst="rect">
            <a:avLst/>
          </a:prstGeom>
          <a:noFill/>
        </p:spPr>
        <p:txBody>
          <a:bodyPr wrap="none" rtlCol="0">
            <a:spAutoFit/>
          </a:bodyPr>
          <a:lstStyle/>
          <a:p>
            <a:r>
              <a:rPr lang="fr-FR" sz="1200" dirty="0"/>
              <a:t>Recréer des liens forts avec les clubs</a:t>
            </a:r>
          </a:p>
        </p:txBody>
      </p:sp>
      <p:pic>
        <p:nvPicPr>
          <p:cNvPr id="34" name="Picture 4" descr="Aucune description de photo disponible.">
            <a:extLst>
              <a:ext uri="{FF2B5EF4-FFF2-40B4-BE49-F238E27FC236}">
                <a16:creationId xmlns:a16="http://schemas.microsoft.com/office/drawing/2014/main" id="{8A5746E8-1059-4FD4-AD81-85B135FD0CC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38" t="15124" r="59765" b="14670"/>
          <a:stretch/>
        </p:blipFill>
        <p:spPr bwMode="auto">
          <a:xfrm>
            <a:off x="344710" y="3856252"/>
            <a:ext cx="323477" cy="328327"/>
          </a:xfrm>
          <a:prstGeom prst="rect">
            <a:avLst/>
          </a:prstGeom>
          <a:noFill/>
          <a:extLst>
            <a:ext uri="{909E8E84-426E-40DD-AFC4-6F175D3DCCD1}">
              <a14:hiddenFill xmlns:a14="http://schemas.microsoft.com/office/drawing/2010/main">
                <a:solidFill>
                  <a:srgbClr val="FFFFFF"/>
                </a:solidFill>
              </a14:hiddenFill>
            </a:ext>
          </a:extLst>
        </p:spPr>
      </p:pic>
      <p:sp>
        <p:nvSpPr>
          <p:cNvPr id="35" name="ZoneTexte 34">
            <a:extLst>
              <a:ext uri="{FF2B5EF4-FFF2-40B4-BE49-F238E27FC236}">
                <a16:creationId xmlns:a16="http://schemas.microsoft.com/office/drawing/2014/main" id="{35E15A12-741A-4BB9-AEEC-E36D0776A86D}"/>
              </a:ext>
            </a:extLst>
          </p:cNvPr>
          <p:cNvSpPr txBox="1"/>
          <p:nvPr/>
        </p:nvSpPr>
        <p:spPr>
          <a:xfrm>
            <a:off x="668187" y="3874034"/>
            <a:ext cx="2059603" cy="276999"/>
          </a:xfrm>
          <a:prstGeom prst="rect">
            <a:avLst/>
          </a:prstGeom>
          <a:noFill/>
        </p:spPr>
        <p:txBody>
          <a:bodyPr wrap="none" rtlCol="0">
            <a:spAutoFit/>
          </a:bodyPr>
          <a:lstStyle/>
          <a:p>
            <a:r>
              <a:rPr lang="fr-FR" sz="1200" dirty="0"/>
              <a:t>Développer l’offre de pratique</a:t>
            </a:r>
          </a:p>
        </p:txBody>
      </p:sp>
      <p:pic>
        <p:nvPicPr>
          <p:cNvPr id="36" name="Picture 4" descr="Aucune description de photo disponible.">
            <a:extLst>
              <a:ext uri="{FF2B5EF4-FFF2-40B4-BE49-F238E27FC236}">
                <a16:creationId xmlns:a16="http://schemas.microsoft.com/office/drawing/2014/main" id="{B6125E10-F1D2-4CE3-BFFD-03BB802C94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38" t="15124" r="59765" b="14670"/>
          <a:stretch/>
        </p:blipFill>
        <p:spPr bwMode="auto">
          <a:xfrm>
            <a:off x="344710" y="4228032"/>
            <a:ext cx="323477" cy="328327"/>
          </a:xfrm>
          <a:prstGeom prst="rect">
            <a:avLst/>
          </a:prstGeom>
          <a:noFill/>
          <a:extLst>
            <a:ext uri="{909E8E84-426E-40DD-AFC4-6F175D3DCCD1}">
              <a14:hiddenFill xmlns:a14="http://schemas.microsoft.com/office/drawing/2010/main">
                <a:solidFill>
                  <a:srgbClr val="FFFFFF"/>
                </a:solidFill>
              </a14:hiddenFill>
            </a:ext>
          </a:extLst>
        </p:spPr>
      </p:pic>
      <p:sp>
        <p:nvSpPr>
          <p:cNvPr id="37" name="ZoneTexte 36">
            <a:extLst>
              <a:ext uri="{FF2B5EF4-FFF2-40B4-BE49-F238E27FC236}">
                <a16:creationId xmlns:a16="http://schemas.microsoft.com/office/drawing/2014/main" id="{8D534825-3FC3-40DA-B8C8-6ED57521FE21}"/>
              </a:ext>
            </a:extLst>
          </p:cNvPr>
          <p:cNvSpPr txBox="1"/>
          <p:nvPr/>
        </p:nvSpPr>
        <p:spPr>
          <a:xfrm>
            <a:off x="668187" y="4245814"/>
            <a:ext cx="2603405" cy="461665"/>
          </a:xfrm>
          <a:prstGeom prst="rect">
            <a:avLst/>
          </a:prstGeom>
          <a:noFill/>
        </p:spPr>
        <p:txBody>
          <a:bodyPr wrap="none" rtlCol="0">
            <a:spAutoFit/>
          </a:bodyPr>
          <a:lstStyle/>
          <a:p>
            <a:r>
              <a:rPr lang="fr-FR" sz="1200" dirty="0"/>
              <a:t>Favoriser le développement des écoles</a:t>
            </a:r>
          </a:p>
          <a:p>
            <a:r>
              <a:rPr lang="fr-FR" sz="1200" dirty="0"/>
              <a:t>De badminton</a:t>
            </a:r>
          </a:p>
        </p:txBody>
      </p:sp>
      <p:sp>
        <p:nvSpPr>
          <p:cNvPr id="38" name="ZoneTexte 37">
            <a:extLst>
              <a:ext uri="{FF2B5EF4-FFF2-40B4-BE49-F238E27FC236}">
                <a16:creationId xmlns:a16="http://schemas.microsoft.com/office/drawing/2014/main" id="{21699A8C-E05F-46B4-8894-3DD69D813369}"/>
              </a:ext>
            </a:extLst>
          </p:cNvPr>
          <p:cNvSpPr txBox="1"/>
          <p:nvPr/>
        </p:nvSpPr>
        <p:spPr>
          <a:xfrm>
            <a:off x="4176913" y="3125958"/>
            <a:ext cx="3210282" cy="1169551"/>
          </a:xfrm>
          <a:prstGeom prst="rect">
            <a:avLst/>
          </a:prstGeom>
          <a:noFill/>
        </p:spPr>
        <p:txBody>
          <a:bodyPr wrap="square">
            <a:spAutoFit/>
          </a:bodyPr>
          <a:lstStyle/>
          <a:p>
            <a:pPr algn="ctr"/>
            <a:r>
              <a:rPr lang="fr-FR" sz="1400" b="1" dirty="0">
                <a:solidFill>
                  <a:srgbClr val="002060"/>
                </a:solidFill>
              </a:rPr>
              <a:t>38 Clubs</a:t>
            </a:r>
          </a:p>
          <a:p>
            <a:pPr algn="ctr"/>
            <a:r>
              <a:rPr lang="fr-FR" sz="1400" b="1" dirty="0">
                <a:solidFill>
                  <a:srgbClr val="002060"/>
                </a:solidFill>
              </a:rPr>
              <a:t>5 036 licenciés</a:t>
            </a:r>
          </a:p>
          <a:p>
            <a:pPr algn="ctr"/>
            <a:r>
              <a:rPr lang="fr-FR" sz="1400" b="1" dirty="0">
                <a:solidFill>
                  <a:srgbClr val="002060"/>
                </a:solidFill>
              </a:rPr>
              <a:t>2 salariés</a:t>
            </a:r>
          </a:p>
          <a:p>
            <a:pPr algn="ctr"/>
            <a:r>
              <a:rPr lang="fr-FR" sz="1400" b="1" dirty="0">
                <a:solidFill>
                  <a:srgbClr val="002060"/>
                </a:solidFill>
              </a:rPr>
              <a:t>20 écoles de </a:t>
            </a:r>
            <a:r>
              <a:rPr lang="fr-FR" sz="1400" b="1" dirty="0" err="1">
                <a:solidFill>
                  <a:srgbClr val="002060"/>
                </a:solidFill>
              </a:rPr>
              <a:t>bad</a:t>
            </a:r>
            <a:r>
              <a:rPr lang="fr-FR" sz="1400" b="1" dirty="0">
                <a:solidFill>
                  <a:srgbClr val="002060"/>
                </a:solidFill>
              </a:rPr>
              <a:t>’ labellisées</a:t>
            </a:r>
          </a:p>
          <a:p>
            <a:pPr algn="ctr"/>
            <a:r>
              <a:rPr lang="fr-FR" sz="1400" b="1" dirty="0">
                <a:solidFill>
                  <a:srgbClr val="002060"/>
                </a:solidFill>
              </a:rPr>
              <a:t> </a:t>
            </a:r>
          </a:p>
        </p:txBody>
      </p:sp>
      <p:sp>
        <p:nvSpPr>
          <p:cNvPr id="15" name="Organigramme : Données 14">
            <a:extLst>
              <a:ext uri="{FF2B5EF4-FFF2-40B4-BE49-F238E27FC236}">
                <a16:creationId xmlns:a16="http://schemas.microsoft.com/office/drawing/2014/main" id="{5A9FC4E6-49BB-12ED-77BB-AE2C32F979D3}"/>
              </a:ext>
            </a:extLst>
          </p:cNvPr>
          <p:cNvSpPr/>
          <p:nvPr/>
        </p:nvSpPr>
        <p:spPr>
          <a:xfrm>
            <a:off x="2203160" y="8135073"/>
            <a:ext cx="3312000" cy="382782"/>
          </a:xfrm>
          <a:prstGeom prst="flowChartInputOutput">
            <a:avLst/>
          </a:prstGeom>
          <a:solidFill>
            <a:srgbClr val="1D70ED"/>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9D806"/>
                </a:solidFill>
                <a:effectLst>
                  <a:outerShdw blurRad="38100" dist="38100" dir="2700000" algn="tl">
                    <a:srgbClr val="000000">
                      <a:alpha val="43137"/>
                    </a:srgbClr>
                  </a:outerShdw>
                </a:effectLst>
              </a:rPr>
              <a:t>NOUS SUIVRE</a:t>
            </a:r>
          </a:p>
        </p:txBody>
      </p:sp>
      <p:pic>
        <p:nvPicPr>
          <p:cNvPr id="24" name="Picture 6" descr="Icône internet bleue (symbole png)">
            <a:extLst>
              <a:ext uri="{FF2B5EF4-FFF2-40B4-BE49-F238E27FC236}">
                <a16:creationId xmlns:a16="http://schemas.microsoft.com/office/drawing/2014/main" id="{E42B5393-7814-270A-04CF-DA3070C428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992" y="8672454"/>
            <a:ext cx="921232" cy="92123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Icône Facebook bleu">
            <a:extLst>
              <a:ext uri="{FF2B5EF4-FFF2-40B4-BE49-F238E27FC236}">
                <a16:creationId xmlns:a16="http://schemas.microsoft.com/office/drawing/2014/main" id="{7799E341-E7F6-6F03-22A5-3240A7AF01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9109" y="8646204"/>
            <a:ext cx="855188" cy="855188"/>
          </a:xfrm>
          <a:prstGeom prst="rect">
            <a:avLst/>
          </a:prstGeom>
          <a:noFill/>
          <a:extLst>
            <a:ext uri="{909E8E84-426E-40DD-AFC4-6F175D3DCCD1}">
              <a14:hiddenFill xmlns:a14="http://schemas.microsoft.com/office/drawing/2010/main">
                <a:solidFill>
                  <a:srgbClr val="FFFFFF"/>
                </a:solidFill>
              </a14:hiddenFill>
            </a:ext>
          </a:extLst>
        </p:spPr>
      </p:pic>
      <p:sp>
        <p:nvSpPr>
          <p:cNvPr id="33" name="ZoneTexte 32">
            <a:extLst>
              <a:ext uri="{FF2B5EF4-FFF2-40B4-BE49-F238E27FC236}">
                <a16:creationId xmlns:a16="http://schemas.microsoft.com/office/drawing/2014/main" id="{5EB5A205-4A11-8AA6-F03E-92CEC58CDA7D}"/>
              </a:ext>
            </a:extLst>
          </p:cNvPr>
          <p:cNvSpPr txBox="1"/>
          <p:nvPr/>
        </p:nvSpPr>
        <p:spPr>
          <a:xfrm>
            <a:off x="403376" y="9593686"/>
            <a:ext cx="2076188" cy="461665"/>
          </a:xfrm>
          <a:prstGeom prst="rect">
            <a:avLst/>
          </a:prstGeom>
          <a:noFill/>
        </p:spPr>
        <p:txBody>
          <a:bodyPr wrap="square">
            <a:spAutoFit/>
          </a:bodyPr>
          <a:lstStyle/>
          <a:p>
            <a:pPr algn="ctr"/>
            <a:r>
              <a:rPr lang="fr-FR" sz="1200" b="1" dirty="0">
                <a:solidFill>
                  <a:srgbClr val="002060"/>
                </a:solidFill>
              </a:rPr>
              <a:t>Badminton</a:t>
            </a:r>
          </a:p>
          <a:p>
            <a:pPr algn="ctr"/>
            <a:r>
              <a:rPr lang="fr-FR" sz="1200" b="1" dirty="0">
                <a:solidFill>
                  <a:srgbClr val="002060"/>
                </a:solidFill>
              </a:rPr>
              <a:t>Comité de l’Isère</a:t>
            </a:r>
          </a:p>
        </p:txBody>
      </p:sp>
      <p:pic>
        <p:nvPicPr>
          <p:cNvPr id="41" name="Picture 2" descr="Instagram Logo - Vecteurs et PSD gratuits à télécharger">
            <a:extLst>
              <a:ext uri="{FF2B5EF4-FFF2-40B4-BE49-F238E27FC236}">
                <a16:creationId xmlns:a16="http://schemas.microsoft.com/office/drawing/2014/main" id="{412297E4-6FD4-978E-F105-6EDE34C5FA7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387" t="11713" r="12943" b="12883"/>
          <a:stretch/>
        </p:blipFill>
        <p:spPr bwMode="auto">
          <a:xfrm>
            <a:off x="5593548" y="8613292"/>
            <a:ext cx="921232" cy="894350"/>
          </a:xfrm>
          <a:prstGeom prst="rect">
            <a:avLst/>
          </a:prstGeom>
          <a:noFill/>
          <a:extLst>
            <a:ext uri="{909E8E84-426E-40DD-AFC4-6F175D3DCCD1}">
              <a14:hiddenFill xmlns:a14="http://schemas.microsoft.com/office/drawing/2010/main">
                <a:solidFill>
                  <a:srgbClr val="FFFFFF"/>
                </a:solidFill>
              </a14:hiddenFill>
            </a:ext>
          </a:extLst>
        </p:spPr>
      </p:pic>
      <p:sp>
        <p:nvSpPr>
          <p:cNvPr id="42" name="ZoneTexte 41">
            <a:extLst>
              <a:ext uri="{FF2B5EF4-FFF2-40B4-BE49-F238E27FC236}">
                <a16:creationId xmlns:a16="http://schemas.microsoft.com/office/drawing/2014/main" id="{C88DFA64-8478-D968-1A15-F032DAB2BC9D}"/>
              </a:ext>
            </a:extLst>
          </p:cNvPr>
          <p:cNvSpPr txBox="1"/>
          <p:nvPr/>
        </p:nvSpPr>
        <p:spPr>
          <a:xfrm>
            <a:off x="2651801" y="9593686"/>
            <a:ext cx="2076188" cy="276999"/>
          </a:xfrm>
          <a:prstGeom prst="rect">
            <a:avLst/>
          </a:prstGeom>
          <a:noFill/>
        </p:spPr>
        <p:txBody>
          <a:bodyPr wrap="square">
            <a:spAutoFit/>
          </a:bodyPr>
          <a:lstStyle/>
          <a:p>
            <a:pPr algn="ctr"/>
            <a:r>
              <a:rPr lang="fr-FR" sz="1200" b="1" dirty="0">
                <a:solidFill>
                  <a:srgbClr val="002060"/>
                </a:solidFill>
              </a:rPr>
              <a:t>badminton-isere.fr</a:t>
            </a:r>
          </a:p>
        </p:txBody>
      </p:sp>
      <p:sp>
        <p:nvSpPr>
          <p:cNvPr id="43" name="ZoneTexte 42">
            <a:extLst>
              <a:ext uri="{FF2B5EF4-FFF2-40B4-BE49-F238E27FC236}">
                <a16:creationId xmlns:a16="http://schemas.microsoft.com/office/drawing/2014/main" id="{53085E84-C08C-ACAC-2CFA-71C3189E5AA9}"/>
              </a:ext>
            </a:extLst>
          </p:cNvPr>
          <p:cNvSpPr txBox="1"/>
          <p:nvPr/>
        </p:nvSpPr>
        <p:spPr>
          <a:xfrm>
            <a:off x="5001087" y="9593686"/>
            <a:ext cx="2187270" cy="276999"/>
          </a:xfrm>
          <a:prstGeom prst="rect">
            <a:avLst/>
          </a:prstGeom>
          <a:noFill/>
        </p:spPr>
        <p:txBody>
          <a:bodyPr wrap="square">
            <a:spAutoFit/>
          </a:bodyPr>
          <a:lstStyle/>
          <a:p>
            <a:pPr algn="ctr"/>
            <a:r>
              <a:rPr lang="fr-FR" sz="1200" b="1" dirty="0" err="1">
                <a:solidFill>
                  <a:srgbClr val="002060"/>
                </a:solidFill>
              </a:rPr>
              <a:t>badminton_comite_de_l_isere</a:t>
            </a:r>
            <a:endParaRPr lang="fr-FR" sz="1200" b="1" dirty="0">
              <a:solidFill>
                <a:srgbClr val="002060"/>
              </a:solidFill>
            </a:endParaRPr>
          </a:p>
        </p:txBody>
      </p:sp>
      <p:grpSp>
        <p:nvGrpSpPr>
          <p:cNvPr id="48" name="Groupe 47">
            <a:extLst>
              <a:ext uri="{FF2B5EF4-FFF2-40B4-BE49-F238E27FC236}">
                <a16:creationId xmlns:a16="http://schemas.microsoft.com/office/drawing/2014/main" id="{B6CD22D9-D7AC-2210-43F4-D7EB572349D5}"/>
              </a:ext>
            </a:extLst>
          </p:cNvPr>
          <p:cNvGrpSpPr/>
          <p:nvPr/>
        </p:nvGrpSpPr>
        <p:grpSpPr>
          <a:xfrm>
            <a:off x="2186322" y="4525706"/>
            <a:ext cx="2798717" cy="736962"/>
            <a:chOff x="2186322" y="4499948"/>
            <a:chExt cx="2798717" cy="736962"/>
          </a:xfrm>
        </p:grpSpPr>
        <p:sp>
          <p:nvSpPr>
            <p:cNvPr id="44" name="ZoneTexte 43">
              <a:extLst>
                <a:ext uri="{FF2B5EF4-FFF2-40B4-BE49-F238E27FC236}">
                  <a16:creationId xmlns:a16="http://schemas.microsoft.com/office/drawing/2014/main" id="{CF62884A-1FA6-0D9C-7FB4-DD3659E32815}"/>
                </a:ext>
              </a:extLst>
            </p:cNvPr>
            <p:cNvSpPr txBox="1"/>
            <p:nvPr/>
          </p:nvSpPr>
          <p:spPr>
            <a:xfrm>
              <a:off x="2186322" y="4617830"/>
              <a:ext cx="2439675" cy="523220"/>
            </a:xfrm>
            <a:prstGeom prst="rect">
              <a:avLst/>
            </a:prstGeom>
            <a:noFill/>
          </p:spPr>
          <p:txBody>
            <a:bodyPr wrap="square">
              <a:spAutoFit/>
            </a:bodyPr>
            <a:lstStyle/>
            <a:p>
              <a:pPr algn="ctr"/>
              <a:r>
                <a:rPr lang="fr-FR" sz="1400" b="1" i="1" dirty="0">
                  <a:solidFill>
                    <a:srgbClr val="00B0F0"/>
                  </a:solidFill>
                </a:rPr>
                <a:t>Consulter le projet </a:t>
              </a:r>
            </a:p>
            <a:p>
              <a:pPr algn="ctr"/>
              <a:r>
                <a:rPr lang="fr-FR" sz="1400" b="1" i="1" dirty="0">
                  <a:solidFill>
                    <a:srgbClr val="00B0F0"/>
                  </a:solidFill>
                </a:rPr>
                <a:t>du Comité</a:t>
              </a:r>
            </a:p>
          </p:txBody>
        </p:sp>
        <p:pic>
          <p:nvPicPr>
            <p:cNvPr id="45" name="Image 44">
              <a:extLst>
                <a:ext uri="{FF2B5EF4-FFF2-40B4-BE49-F238E27FC236}">
                  <a16:creationId xmlns:a16="http://schemas.microsoft.com/office/drawing/2014/main" id="{44784E24-9CCB-59B0-00A5-DBB54C5ABA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8077" y="4499948"/>
              <a:ext cx="736962" cy="736962"/>
            </a:xfrm>
            <a:prstGeom prst="rect">
              <a:avLst/>
            </a:prstGeom>
          </p:spPr>
        </p:pic>
      </p:grpSp>
      <p:pic>
        <p:nvPicPr>
          <p:cNvPr id="47" name="Image 46">
            <a:extLst>
              <a:ext uri="{FF2B5EF4-FFF2-40B4-BE49-F238E27FC236}">
                <a16:creationId xmlns:a16="http://schemas.microsoft.com/office/drawing/2014/main" id="{62C188D8-0D2E-FD68-CEB8-66C036203E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1847" y="1127192"/>
            <a:ext cx="877115" cy="117137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38688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rganigramme : Données 9">
            <a:extLst>
              <a:ext uri="{FF2B5EF4-FFF2-40B4-BE49-F238E27FC236}">
                <a16:creationId xmlns:a16="http://schemas.microsoft.com/office/drawing/2014/main" id="{6EC0E9B8-C3E9-F71A-E156-2EEA896B6B94}"/>
              </a:ext>
            </a:extLst>
          </p:cNvPr>
          <p:cNvSpPr/>
          <p:nvPr/>
        </p:nvSpPr>
        <p:spPr>
          <a:xfrm>
            <a:off x="180607" y="386373"/>
            <a:ext cx="3725976" cy="380101"/>
          </a:xfrm>
          <a:prstGeom prst="flowChartInputOutput">
            <a:avLst/>
          </a:prstGeom>
          <a:solidFill>
            <a:srgbClr val="1D70ED"/>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9D806"/>
                </a:solidFill>
                <a:effectLst>
                  <a:outerShdw blurRad="38100" dist="38100" dir="2700000" algn="tl">
                    <a:srgbClr val="000000">
                      <a:alpha val="43137"/>
                    </a:srgbClr>
                  </a:outerShdw>
                </a:effectLst>
              </a:rPr>
              <a:t>RÔLE DU COMITÉ</a:t>
            </a:r>
          </a:p>
        </p:txBody>
      </p:sp>
      <p:sp>
        <p:nvSpPr>
          <p:cNvPr id="12" name="Corde 11">
            <a:extLst>
              <a:ext uri="{FF2B5EF4-FFF2-40B4-BE49-F238E27FC236}">
                <a16:creationId xmlns:a16="http://schemas.microsoft.com/office/drawing/2014/main" id="{BBB39914-BA8D-E9E3-D21F-91123156A180}"/>
              </a:ext>
            </a:extLst>
          </p:cNvPr>
          <p:cNvSpPr/>
          <p:nvPr/>
        </p:nvSpPr>
        <p:spPr>
          <a:xfrm rot="7849265">
            <a:off x="131475" y="9897638"/>
            <a:ext cx="2215276" cy="3187583"/>
          </a:xfrm>
          <a:prstGeom prst="chord">
            <a:avLst/>
          </a:prstGeom>
          <a:solidFill>
            <a:srgbClr val="F9D80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Corde 12">
            <a:extLst>
              <a:ext uri="{FF2B5EF4-FFF2-40B4-BE49-F238E27FC236}">
                <a16:creationId xmlns:a16="http://schemas.microsoft.com/office/drawing/2014/main" id="{05B7E541-56E8-6C4A-F172-F776323D15C7}"/>
              </a:ext>
            </a:extLst>
          </p:cNvPr>
          <p:cNvSpPr/>
          <p:nvPr/>
        </p:nvSpPr>
        <p:spPr>
          <a:xfrm rot="3900976">
            <a:off x="4780914" y="9619917"/>
            <a:ext cx="3410805" cy="4382443"/>
          </a:xfrm>
          <a:prstGeom prst="chord">
            <a:avLst/>
          </a:prstGeom>
          <a:solidFill>
            <a:srgbClr val="1D70ED"/>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llipse 1">
            <a:extLst>
              <a:ext uri="{FF2B5EF4-FFF2-40B4-BE49-F238E27FC236}">
                <a16:creationId xmlns:a16="http://schemas.microsoft.com/office/drawing/2014/main" id="{91FCDABF-CD64-42C2-FE2A-F92EED75EC23}"/>
              </a:ext>
            </a:extLst>
          </p:cNvPr>
          <p:cNvSpPr/>
          <p:nvPr/>
        </p:nvSpPr>
        <p:spPr>
          <a:xfrm>
            <a:off x="6766904" y="115509"/>
            <a:ext cx="522894" cy="523220"/>
          </a:xfrm>
          <a:prstGeom prst="ellipse">
            <a:avLst/>
          </a:prstGeom>
          <a:solidFill>
            <a:srgbClr val="1D70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rgbClr val="F9D806"/>
                </a:solidFill>
              </a:rPr>
              <a:t>6</a:t>
            </a:r>
          </a:p>
        </p:txBody>
      </p:sp>
      <p:pic>
        <p:nvPicPr>
          <p:cNvPr id="3" name="Picture 4" descr="Aucune description de photo disponible.">
            <a:extLst>
              <a:ext uri="{FF2B5EF4-FFF2-40B4-BE49-F238E27FC236}">
                <a16:creationId xmlns:a16="http://schemas.microsoft.com/office/drawing/2014/main" id="{B2993146-A10B-908D-B904-03DD5374CF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124" b="14670"/>
          <a:stretch/>
        </p:blipFill>
        <p:spPr bwMode="auto">
          <a:xfrm>
            <a:off x="4810152" y="60960"/>
            <a:ext cx="1943805" cy="680615"/>
          </a:xfrm>
          <a:prstGeom prst="rect">
            <a:avLst/>
          </a:prstGeom>
          <a:noFill/>
          <a:extLst>
            <a:ext uri="{909E8E84-426E-40DD-AFC4-6F175D3DCCD1}">
              <a14:hiddenFill xmlns:a14="http://schemas.microsoft.com/office/drawing/2010/main">
                <a:solidFill>
                  <a:srgbClr val="FFFFFF"/>
                </a:solidFill>
              </a14:hiddenFill>
            </a:ext>
          </a:extLst>
        </p:spPr>
      </p:pic>
      <p:sp>
        <p:nvSpPr>
          <p:cNvPr id="4" name="Corde 3">
            <a:extLst>
              <a:ext uri="{FF2B5EF4-FFF2-40B4-BE49-F238E27FC236}">
                <a16:creationId xmlns:a16="http://schemas.microsoft.com/office/drawing/2014/main" id="{F98D7883-97DD-4767-730B-ABD91C327AC3}"/>
              </a:ext>
            </a:extLst>
          </p:cNvPr>
          <p:cNvSpPr/>
          <p:nvPr/>
        </p:nvSpPr>
        <p:spPr>
          <a:xfrm rot="17442555">
            <a:off x="4378677" y="-2252117"/>
            <a:ext cx="3036214" cy="3762594"/>
          </a:xfrm>
          <a:prstGeom prst="chord">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CB1174C7-3EAC-A1B8-D4CE-6B842716BF05}"/>
              </a:ext>
            </a:extLst>
          </p:cNvPr>
          <p:cNvSpPr txBox="1"/>
          <p:nvPr/>
        </p:nvSpPr>
        <p:spPr>
          <a:xfrm>
            <a:off x="113601" y="993574"/>
            <a:ext cx="7332470" cy="2523768"/>
          </a:xfrm>
          <a:prstGeom prst="rect">
            <a:avLst/>
          </a:prstGeom>
          <a:noFill/>
        </p:spPr>
        <p:txBody>
          <a:bodyPr wrap="square" rtlCol="0">
            <a:spAutoFit/>
          </a:bodyPr>
          <a:lstStyle/>
          <a:p>
            <a:pPr marL="285750" indent="-285750">
              <a:buFontTx/>
              <a:buChar char="-"/>
            </a:pPr>
            <a:r>
              <a:rPr lang="fr-FR" sz="1400" dirty="0">
                <a:effectLst/>
                <a:ea typeface="Calibri" panose="020F0502020204030204" pitchFamily="34" charset="0"/>
                <a:cs typeface="Times New Roman" panose="02020603050405020304" pitchFamily="18" charset="0"/>
              </a:rPr>
              <a:t>Aide à la cré</a:t>
            </a:r>
            <a:r>
              <a:rPr lang="fr-FR" sz="1400" dirty="0">
                <a:ea typeface="Calibri" panose="020F0502020204030204" pitchFamily="34" charset="0"/>
                <a:cs typeface="Times New Roman" panose="02020603050405020304" pitchFamily="18" charset="0"/>
              </a:rPr>
              <a:t>ation </a:t>
            </a:r>
            <a:r>
              <a:rPr lang="fr-FR" sz="1400" dirty="0">
                <a:effectLst/>
                <a:ea typeface="Calibri" panose="020F0502020204030204" pitchFamily="34" charset="0"/>
                <a:cs typeface="Times New Roman" panose="02020603050405020304" pitchFamily="18" charset="0"/>
              </a:rPr>
              <a:t>et au développement des clubs.</a:t>
            </a:r>
          </a:p>
          <a:p>
            <a:pPr marL="285750" indent="-285750">
              <a:buFontTx/>
              <a:buChar char="-"/>
            </a:pPr>
            <a:r>
              <a:rPr lang="fr-FR" sz="1400" dirty="0"/>
              <a:t>Faire le lien entre les clubs et les instances (Fédération, Ligue, etc…)</a:t>
            </a:r>
          </a:p>
          <a:p>
            <a:pPr marL="285750" indent="-285750">
              <a:buFontTx/>
              <a:buChar char="-"/>
            </a:pPr>
            <a:r>
              <a:rPr lang="fr-FR" sz="1400" dirty="0"/>
              <a:t>Organiser des formations (GEO, MODEF, autres selon besoins).</a:t>
            </a:r>
          </a:p>
          <a:p>
            <a:pPr marL="285750" indent="-285750">
              <a:buFontTx/>
              <a:buChar char="-"/>
            </a:pPr>
            <a:r>
              <a:rPr lang="fr-FR" sz="1400" dirty="0">
                <a:effectLst/>
                <a:ea typeface="Calibri" panose="020F0502020204030204" pitchFamily="34" charset="0"/>
                <a:cs typeface="Times New Roman" panose="02020603050405020304" pitchFamily="18" charset="0"/>
              </a:rPr>
              <a:t>Animation via des compétitions telles qu’interclubs, championnats départementaux, circuits de compétitions jeunes…</a:t>
            </a:r>
          </a:p>
          <a:p>
            <a:pPr marL="285750" indent="-285750">
              <a:buFontTx/>
              <a:buChar char="-"/>
            </a:pPr>
            <a:r>
              <a:rPr lang="fr-FR" sz="1400" dirty="0">
                <a:cs typeface="Times New Roman" panose="02020603050405020304" pitchFamily="18" charset="0"/>
              </a:rPr>
              <a:t>Promouvoir et favoriser la pratique du badminton pour tous (jeunes, vétérans, séniors, scolaires, </a:t>
            </a:r>
            <a:r>
              <a:rPr lang="fr-FR" sz="1400" dirty="0" err="1">
                <a:cs typeface="Times New Roman" panose="02020603050405020304" pitchFamily="18" charset="0"/>
              </a:rPr>
              <a:t>parabad</a:t>
            </a:r>
            <a:r>
              <a:rPr lang="fr-FR" sz="1400" dirty="0">
                <a:cs typeface="Times New Roman" panose="02020603050405020304" pitchFamily="18" charset="0"/>
              </a:rPr>
              <a:t>, etc…).</a:t>
            </a:r>
          </a:p>
          <a:p>
            <a:pPr marL="285750" indent="-285750">
              <a:buFontTx/>
              <a:buChar char="-"/>
            </a:pPr>
            <a:r>
              <a:rPr lang="fr-FR" sz="1400" dirty="0"/>
              <a:t>Accompagner les jeunes joueurs (sélection Isère, rassemblements, RDJ, plateaux…).</a:t>
            </a:r>
          </a:p>
          <a:p>
            <a:pPr marL="285750" indent="-285750">
              <a:buFontTx/>
              <a:buChar char="-"/>
            </a:pPr>
            <a:r>
              <a:rPr lang="fr-FR" sz="1400" dirty="0"/>
              <a:t>Gérer le calendrier des compétitions.</a:t>
            </a:r>
          </a:p>
          <a:p>
            <a:pPr marL="285750" indent="-285750">
              <a:buFontTx/>
              <a:buChar char="-"/>
            </a:pPr>
            <a:r>
              <a:rPr lang="fr-FR" sz="1400" dirty="0"/>
              <a:t>…</a:t>
            </a:r>
          </a:p>
          <a:p>
            <a:pPr marL="285750" indent="-285750">
              <a:buFontTx/>
              <a:buChar char="-"/>
            </a:pPr>
            <a:endParaRPr lang="fr-FR" dirty="0"/>
          </a:p>
        </p:txBody>
      </p:sp>
      <p:sp>
        <p:nvSpPr>
          <p:cNvPr id="17" name="Organigramme : Données 16">
            <a:extLst>
              <a:ext uri="{FF2B5EF4-FFF2-40B4-BE49-F238E27FC236}">
                <a16:creationId xmlns:a16="http://schemas.microsoft.com/office/drawing/2014/main" id="{4F2F5BA0-1FCF-FA8C-4022-73CA93C1B077}"/>
              </a:ext>
            </a:extLst>
          </p:cNvPr>
          <p:cNvSpPr/>
          <p:nvPr/>
        </p:nvSpPr>
        <p:spPr>
          <a:xfrm>
            <a:off x="1916847" y="3334292"/>
            <a:ext cx="3725976" cy="380101"/>
          </a:xfrm>
          <a:prstGeom prst="flowChartInputOutput">
            <a:avLst/>
          </a:prstGeom>
          <a:solidFill>
            <a:srgbClr val="1D70ED"/>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9D806"/>
                </a:solidFill>
                <a:effectLst>
                  <a:outerShdw blurRad="38100" dist="38100" dir="2700000" algn="tl">
                    <a:srgbClr val="000000">
                      <a:alpha val="43137"/>
                    </a:srgbClr>
                  </a:outerShdw>
                </a:effectLst>
              </a:rPr>
              <a:t>ORGANISATION</a:t>
            </a:r>
          </a:p>
        </p:txBody>
      </p:sp>
      <p:sp>
        <p:nvSpPr>
          <p:cNvPr id="24" name="ZoneTexte 23">
            <a:extLst>
              <a:ext uri="{FF2B5EF4-FFF2-40B4-BE49-F238E27FC236}">
                <a16:creationId xmlns:a16="http://schemas.microsoft.com/office/drawing/2014/main" id="{216F1835-9213-77A1-3080-BA7AB5F1E5DD}"/>
              </a:ext>
            </a:extLst>
          </p:cNvPr>
          <p:cNvSpPr txBox="1"/>
          <p:nvPr/>
        </p:nvSpPr>
        <p:spPr>
          <a:xfrm>
            <a:off x="180607" y="7781649"/>
            <a:ext cx="7365957" cy="523220"/>
          </a:xfrm>
          <a:prstGeom prst="rect">
            <a:avLst/>
          </a:prstGeom>
          <a:noFill/>
        </p:spPr>
        <p:txBody>
          <a:bodyPr wrap="square" rtlCol="0">
            <a:spAutoFit/>
          </a:bodyPr>
          <a:lstStyle/>
          <a:p>
            <a:pPr algn="ctr"/>
            <a:r>
              <a:rPr lang="fr-FR" sz="1400" b="1" dirty="0"/>
              <a:t>Les pôles du comité sont ouverts, tous les licenciés Isérois sont les bienvenus pour participer à la vie du comité si vous souhaitez apporter votre aide.</a:t>
            </a:r>
          </a:p>
        </p:txBody>
      </p:sp>
      <p:sp>
        <p:nvSpPr>
          <p:cNvPr id="25" name="ZoneTexte 24">
            <a:extLst>
              <a:ext uri="{FF2B5EF4-FFF2-40B4-BE49-F238E27FC236}">
                <a16:creationId xmlns:a16="http://schemas.microsoft.com/office/drawing/2014/main" id="{239B7E9F-34ED-B4AB-E28E-3FD41DD29546}"/>
              </a:ext>
            </a:extLst>
          </p:cNvPr>
          <p:cNvSpPr txBox="1"/>
          <p:nvPr/>
        </p:nvSpPr>
        <p:spPr>
          <a:xfrm>
            <a:off x="2137463" y="9203704"/>
            <a:ext cx="3715376" cy="1508105"/>
          </a:xfrm>
          <a:prstGeom prst="rect">
            <a:avLst/>
          </a:prstGeom>
          <a:noFill/>
        </p:spPr>
        <p:txBody>
          <a:bodyPr wrap="none" rtlCol="0">
            <a:spAutoFit/>
          </a:bodyPr>
          <a:lstStyle/>
          <a:p>
            <a:r>
              <a:rPr lang="fr-FR" sz="1400" dirty="0"/>
              <a:t>Secrétariat : </a:t>
            </a:r>
            <a:r>
              <a:rPr lang="fr-FR" sz="1400" dirty="0">
                <a:hlinkClick r:id="rId3"/>
              </a:rPr>
              <a:t>nelly@badisere.net</a:t>
            </a:r>
            <a:endParaRPr lang="fr-FR" sz="1400" dirty="0"/>
          </a:p>
          <a:p>
            <a:r>
              <a:rPr lang="fr-FR" sz="1400" dirty="0"/>
              <a:t>Commission jeunes : </a:t>
            </a:r>
            <a:r>
              <a:rPr lang="fr-FR" sz="1400" dirty="0">
                <a:hlinkClick r:id="rId4"/>
              </a:rPr>
              <a:t>jeunes@badisere.net</a:t>
            </a:r>
            <a:endParaRPr lang="fr-FR" sz="1400" dirty="0"/>
          </a:p>
          <a:p>
            <a:r>
              <a:rPr lang="fr-FR" sz="1400" dirty="0"/>
              <a:t>Interclubs : </a:t>
            </a:r>
            <a:r>
              <a:rPr lang="fr-FR" sz="1400" dirty="0">
                <a:hlinkClick r:id="rId5"/>
              </a:rPr>
              <a:t>interclubs@badisere.net</a:t>
            </a:r>
            <a:endParaRPr lang="fr-FR" sz="1400" dirty="0"/>
          </a:p>
          <a:p>
            <a:r>
              <a:rPr lang="fr-FR" sz="1400" dirty="0"/>
              <a:t>Développement : </a:t>
            </a:r>
            <a:r>
              <a:rPr lang="fr-FR"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developpement@badisere.net</a:t>
            </a:r>
            <a:endParaRPr lang="fr-FR" sz="1400" dirty="0"/>
          </a:p>
          <a:p>
            <a:endParaRPr lang="fr-FR" dirty="0"/>
          </a:p>
          <a:p>
            <a:endParaRPr lang="fr-FR" dirty="0"/>
          </a:p>
        </p:txBody>
      </p:sp>
      <p:sp>
        <p:nvSpPr>
          <p:cNvPr id="26" name="Organigramme : Données 25">
            <a:extLst>
              <a:ext uri="{FF2B5EF4-FFF2-40B4-BE49-F238E27FC236}">
                <a16:creationId xmlns:a16="http://schemas.microsoft.com/office/drawing/2014/main" id="{42B3E07F-5C9E-84F7-73D7-BDA81C8A3BCA}"/>
              </a:ext>
            </a:extLst>
          </p:cNvPr>
          <p:cNvSpPr/>
          <p:nvPr/>
        </p:nvSpPr>
        <p:spPr>
          <a:xfrm>
            <a:off x="1916847" y="8560298"/>
            <a:ext cx="3725976" cy="380101"/>
          </a:xfrm>
          <a:prstGeom prst="flowChartInputOutput">
            <a:avLst/>
          </a:prstGeom>
          <a:solidFill>
            <a:srgbClr val="1D70ED"/>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9D806"/>
                </a:solidFill>
                <a:effectLst>
                  <a:outerShdw blurRad="38100" dist="38100" dir="2700000" algn="tl">
                    <a:srgbClr val="000000">
                      <a:alpha val="43137"/>
                    </a:srgbClr>
                  </a:outerShdw>
                </a:effectLst>
              </a:rPr>
              <a:t>NOUS CONTACTER</a:t>
            </a:r>
          </a:p>
        </p:txBody>
      </p:sp>
      <p:pic>
        <p:nvPicPr>
          <p:cNvPr id="36" name="Image 35">
            <a:extLst>
              <a:ext uri="{FF2B5EF4-FFF2-40B4-BE49-F238E27FC236}">
                <a16:creationId xmlns:a16="http://schemas.microsoft.com/office/drawing/2014/main" id="{441E4414-6390-DE74-A088-923FBEF0647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1065" y="8306627"/>
            <a:ext cx="1285782" cy="1841764"/>
          </a:xfrm>
          <a:prstGeom prst="rect">
            <a:avLst/>
          </a:prstGeom>
        </p:spPr>
      </p:pic>
      <p:graphicFrame>
        <p:nvGraphicFramePr>
          <p:cNvPr id="6" name="Diagramme 5">
            <a:extLst>
              <a:ext uri="{FF2B5EF4-FFF2-40B4-BE49-F238E27FC236}">
                <a16:creationId xmlns:a16="http://schemas.microsoft.com/office/drawing/2014/main" id="{7827E7E1-6F7F-70FB-3FCB-4937455BAFE8}"/>
              </a:ext>
            </a:extLst>
          </p:cNvPr>
          <p:cNvGraphicFramePr/>
          <p:nvPr>
            <p:extLst>
              <p:ext uri="{D42A27DB-BD31-4B8C-83A1-F6EECF244321}">
                <p14:modId xmlns:p14="http://schemas.microsoft.com/office/powerpoint/2010/main" val="3451607638"/>
              </p:ext>
            </p:extLst>
          </p:nvPr>
        </p:nvGraphicFramePr>
        <p:xfrm>
          <a:off x="147103" y="3778788"/>
          <a:ext cx="7265463" cy="396969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774577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Aucune description de photo disponible.">
            <a:extLst>
              <a:ext uri="{FF2B5EF4-FFF2-40B4-BE49-F238E27FC236}">
                <a16:creationId xmlns:a16="http://schemas.microsoft.com/office/drawing/2014/main" id="{97F33682-68BD-8685-FC9D-3F887C43C8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678" b="38531"/>
          <a:stretch/>
        </p:blipFill>
        <p:spPr bwMode="auto">
          <a:xfrm>
            <a:off x="4711980" y="81280"/>
            <a:ext cx="2735367" cy="924327"/>
          </a:xfrm>
          <a:prstGeom prst="rect">
            <a:avLst/>
          </a:prstGeom>
          <a:noFill/>
          <a:extLst>
            <a:ext uri="{909E8E84-426E-40DD-AFC4-6F175D3DCCD1}">
              <a14:hiddenFill xmlns:a14="http://schemas.microsoft.com/office/drawing/2010/main">
                <a:solidFill>
                  <a:srgbClr val="FFFFFF"/>
                </a:solidFill>
              </a14:hiddenFill>
            </a:ext>
          </a:extLst>
        </p:spPr>
      </p:pic>
      <p:sp>
        <p:nvSpPr>
          <p:cNvPr id="6" name="Organigramme : Données 5">
            <a:extLst>
              <a:ext uri="{FF2B5EF4-FFF2-40B4-BE49-F238E27FC236}">
                <a16:creationId xmlns:a16="http://schemas.microsoft.com/office/drawing/2014/main" id="{3A6EB304-FE76-CEC8-CCB4-BE8BE1ACCF34}"/>
              </a:ext>
            </a:extLst>
          </p:cNvPr>
          <p:cNvSpPr/>
          <p:nvPr/>
        </p:nvSpPr>
        <p:spPr>
          <a:xfrm>
            <a:off x="1916848" y="6230272"/>
            <a:ext cx="3725976" cy="380101"/>
          </a:xfrm>
          <a:prstGeom prst="flowChartInputOutput">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9FE3"/>
                </a:solidFill>
              </a:rPr>
              <a:t>CHIFFRES-CLÉS</a:t>
            </a:r>
          </a:p>
        </p:txBody>
      </p:sp>
      <p:sp>
        <p:nvSpPr>
          <p:cNvPr id="7" name="Organigramme : Données 6">
            <a:extLst>
              <a:ext uri="{FF2B5EF4-FFF2-40B4-BE49-F238E27FC236}">
                <a16:creationId xmlns:a16="http://schemas.microsoft.com/office/drawing/2014/main" id="{9F3CA2B7-3D52-55FB-39CF-BCF2EEF6DA15}"/>
              </a:ext>
            </a:extLst>
          </p:cNvPr>
          <p:cNvSpPr/>
          <p:nvPr/>
        </p:nvSpPr>
        <p:spPr>
          <a:xfrm>
            <a:off x="1916847" y="8576855"/>
            <a:ext cx="3725976" cy="380101"/>
          </a:xfrm>
          <a:prstGeom prst="flowChartInputOutput">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9FE3"/>
                </a:solidFill>
              </a:rPr>
              <a:t>NOUS SUIVRE</a:t>
            </a:r>
          </a:p>
        </p:txBody>
      </p:sp>
      <p:sp>
        <p:nvSpPr>
          <p:cNvPr id="8" name="Organigramme : Données 7">
            <a:extLst>
              <a:ext uri="{FF2B5EF4-FFF2-40B4-BE49-F238E27FC236}">
                <a16:creationId xmlns:a16="http://schemas.microsoft.com/office/drawing/2014/main" id="{9DF5157A-2B83-61A8-A7A8-8E6FDC6EC581}"/>
              </a:ext>
            </a:extLst>
          </p:cNvPr>
          <p:cNvSpPr/>
          <p:nvPr/>
        </p:nvSpPr>
        <p:spPr>
          <a:xfrm>
            <a:off x="328296" y="202768"/>
            <a:ext cx="3725976" cy="380101"/>
          </a:xfrm>
          <a:prstGeom prst="flowChartInputOutput">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9FE3"/>
                </a:solidFill>
              </a:rPr>
              <a:t>MOT D’ACCUEIL</a:t>
            </a:r>
          </a:p>
        </p:txBody>
      </p:sp>
      <p:sp>
        <p:nvSpPr>
          <p:cNvPr id="9" name="Organigramme : Données 8">
            <a:extLst>
              <a:ext uri="{FF2B5EF4-FFF2-40B4-BE49-F238E27FC236}">
                <a16:creationId xmlns:a16="http://schemas.microsoft.com/office/drawing/2014/main" id="{86368AB9-90AC-D3CC-599C-67B156FAC6A3}"/>
              </a:ext>
            </a:extLst>
          </p:cNvPr>
          <p:cNvSpPr/>
          <p:nvPr/>
        </p:nvSpPr>
        <p:spPr>
          <a:xfrm>
            <a:off x="1916848" y="3981396"/>
            <a:ext cx="3725976" cy="380101"/>
          </a:xfrm>
          <a:prstGeom prst="flowChartInputOutput">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9FE3"/>
                </a:solidFill>
              </a:rPr>
              <a:t>NOTRE PHILOSOPHIE</a:t>
            </a:r>
          </a:p>
        </p:txBody>
      </p:sp>
      <p:pic>
        <p:nvPicPr>
          <p:cNvPr id="10" name="Picture 4" descr="Instagram - Icônes des médias sociaux gratuites">
            <a:extLst>
              <a:ext uri="{FF2B5EF4-FFF2-40B4-BE49-F238E27FC236}">
                <a16:creationId xmlns:a16="http://schemas.microsoft.com/office/drawing/2014/main" id="{0186B55D-B066-977C-DD22-AEFC398286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8550" y="9101822"/>
            <a:ext cx="913924" cy="91392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Icône internet bleue (symbole png)">
            <a:extLst>
              <a:ext uri="{FF2B5EF4-FFF2-40B4-BE49-F238E27FC236}">
                <a16:creationId xmlns:a16="http://schemas.microsoft.com/office/drawing/2014/main" id="{9853C2C3-339A-B501-E8C7-576037BB0B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405" y="9015879"/>
            <a:ext cx="1024953" cy="102495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Icône YouTube bleue">
            <a:extLst>
              <a:ext uri="{FF2B5EF4-FFF2-40B4-BE49-F238E27FC236}">
                <a16:creationId xmlns:a16="http://schemas.microsoft.com/office/drawing/2014/main" id="{80FB06D9-A7FA-5CC4-BDDD-B336E2B52B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3498" y="9043633"/>
            <a:ext cx="1024953" cy="102495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4" descr="Icône de Linkedin rond bleu">
            <a:extLst>
              <a:ext uri="{FF2B5EF4-FFF2-40B4-BE49-F238E27FC236}">
                <a16:creationId xmlns:a16="http://schemas.microsoft.com/office/drawing/2014/main" id="{A38C68D6-BB2C-BB98-8FCF-2B2D1AB61F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9187" y="9032110"/>
            <a:ext cx="1024276" cy="102427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cône Facebook bleu">
            <a:extLst>
              <a:ext uri="{FF2B5EF4-FFF2-40B4-BE49-F238E27FC236}">
                <a16:creationId xmlns:a16="http://schemas.microsoft.com/office/drawing/2014/main" id="{77AA15CC-254D-CF5B-E5BC-3BDAB2AFECA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6678" y="9122142"/>
            <a:ext cx="855188" cy="85518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VORONEZH, RUSSIE - 21 NOVEMBRE 2019 : icône carré du logo WhatsApp en bleu  Image Vectorielle Stock - Alamy">
            <a:extLst>
              <a:ext uri="{FF2B5EF4-FFF2-40B4-BE49-F238E27FC236}">
                <a16:creationId xmlns:a16="http://schemas.microsoft.com/office/drawing/2014/main" id="{71460D50-FF88-7193-F594-EE1F6515392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5407"/>
          <a:stretch/>
        </p:blipFill>
        <p:spPr bwMode="auto">
          <a:xfrm>
            <a:off x="5738714" y="9083631"/>
            <a:ext cx="930729" cy="914271"/>
          </a:xfrm>
          <a:prstGeom prst="rect">
            <a:avLst/>
          </a:prstGeom>
          <a:noFill/>
          <a:extLst>
            <a:ext uri="{909E8E84-426E-40DD-AFC4-6F175D3DCCD1}">
              <a14:hiddenFill xmlns:a14="http://schemas.microsoft.com/office/drawing/2010/main">
                <a:solidFill>
                  <a:srgbClr val="FFFFFF"/>
                </a:solidFill>
              </a14:hiddenFill>
            </a:ext>
          </a:extLst>
        </p:spPr>
      </p:pic>
      <p:sp>
        <p:nvSpPr>
          <p:cNvPr id="16" name="Corde 15">
            <a:extLst>
              <a:ext uri="{FF2B5EF4-FFF2-40B4-BE49-F238E27FC236}">
                <a16:creationId xmlns:a16="http://schemas.microsoft.com/office/drawing/2014/main" id="{31CAC387-EB28-D3A6-C5BD-673714D52ACD}"/>
              </a:ext>
            </a:extLst>
          </p:cNvPr>
          <p:cNvSpPr/>
          <p:nvPr/>
        </p:nvSpPr>
        <p:spPr>
          <a:xfrm rot="7849265">
            <a:off x="131475" y="9897638"/>
            <a:ext cx="2215276" cy="3187583"/>
          </a:xfrm>
          <a:prstGeom prst="chord">
            <a:avLst/>
          </a:prstGeom>
          <a:solidFill>
            <a:srgbClr val="009FE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Corde 16">
            <a:extLst>
              <a:ext uri="{FF2B5EF4-FFF2-40B4-BE49-F238E27FC236}">
                <a16:creationId xmlns:a16="http://schemas.microsoft.com/office/drawing/2014/main" id="{CA8BC688-092D-E006-87CE-BE1FA301CFB4}"/>
              </a:ext>
            </a:extLst>
          </p:cNvPr>
          <p:cNvSpPr/>
          <p:nvPr/>
        </p:nvSpPr>
        <p:spPr>
          <a:xfrm rot="3900976">
            <a:off x="4780914" y="9619917"/>
            <a:ext cx="3410805" cy="4382443"/>
          </a:xfrm>
          <a:prstGeom prst="chord">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llipse 4">
            <a:extLst>
              <a:ext uri="{FF2B5EF4-FFF2-40B4-BE49-F238E27FC236}">
                <a16:creationId xmlns:a16="http://schemas.microsoft.com/office/drawing/2014/main" id="{46E7A97A-BB13-909C-2C79-4B93C59D9574}"/>
              </a:ext>
            </a:extLst>
          </p:cNvPr>
          <p:cNvSpPr/>
          <p:nvPr/>
        </p:nvSpPr>
        <p:spPr>
          <a:xfrm>
            <a:off x="6766904" y="115509"/>
            <a:ext cx="522894" cy="523220"/>
          </a:xfrm>
          <a:prstGeom prst="ellipse">
            <a:avLst/>
          </a:prstGeom>
          <a:solidFill>
            <a:srgbClr val="009F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t>7</a:t>
            </a:r>
          </a:p>
        </p:txBody>
      </p:sp>
      <p:sp>
        <p:nvSpPr>
          <p:cNvPr id="18" name="Corde 17">
            <a:extLst>
              <a:ext uri="{FF2B5EF4-FFF2-40B4-BE49-F238E27FC236}">
                <a16:creationId xmlns:a16="http://schemas.microsoft.com/office/drawing/2014/main" id="{3B77D4CC-F4B2-AAE9-695D-D0B452407D61}"/>
              </a:ext>
            </a:extLst>
          </p:cNvPr>
          <p:cNvSpPr/>
          <p:nvPr/>
        </p:nvSpPr>
        <p:spPr>
          <a:xfrm rot="17442555">
            <a:off x="4378677" y="-2252117"/>
            <a:ext cx="3036214" cy="3762594"/>
          </a:xfrm>
          <a:prstGeom prst="chord">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9ADBFD7C-CBA4-B5DF-1322-36021817C0E3}"/>
              </a:ext>
            </a:extLst>
          </p:cNvPr>
          <p:cNvSpPr txBox="1"/>
          <p:nvPr/>
        </p:nvSpPr>
        <p:spPr>
          <a:xfrm>
            <a:off x="3727624" y="5774263"/>
            <a:ext cx="4338320" cy="369332"/>
          </a:xfrm>
          <a:prstGeom prst="rect">
            <a:avLst/>
          </a:prstGeom>
          <a:noFill/>
        </p:spPr>
        <p:txBody>
          <a:bodyPr wrap="square">
            <a:spAutoFit/>
          </a:bodyPr>
          <a:lstStyle/>
          <a:p>
            <a:pPr algn="ctr"/>
            <a:r>
              <a:rPr lang="fr-FR" sz="1800" b="1" i="1" dirty="0">
                <a:solidFill>
                  <a:srgbClr val="00B0F0"/>
                </a:solidFill>
              </a:rPr>
              <a:t>Consulter le projet du club</a:t>
            </a:r>
          </a:p>
        </p:txBody>
      </p:sp>
      <p:pic>
        <p:nvPicPr>
          <p:cNvPr id="21" name="Image 20">
            <a:extLst>
              <a:ext uri="{FF2B5EF4-FFF2-40B4-BE49-F238E27FC236}">
                <a16:creationId xmlns:a16="http://schemas.microsoft.com/office/drawing/2014/main" id="{A7876C87-8F71-3D66-2EE3-757E0C7BBF9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04078" y="5151453"/>
            <a:ext cx="622810" cy="622810"/>
          </a:xfrm>
          <a:prstGeom prst="rect">
            <a:avLst/>
          </a:prstGeom>
        </p:spPr>
      </p:pic>
      <p:sp>
        <p:nvSpPr>
          <p:cNvPr id="2" name="ZoneTexte 1">
            <a:extLst>
              <a:ext uri="{FF2B5EF4-FFF2-40B4-BE49-F238E27FC236}">
                <a16:creationId xmlns:a16="http://schemas.microsoft.com/office/drawing/2014/main" id="{EB96383C-E0A8-1BA7-4445-89AF296A19D7}"/>
              </a:ext>
            </a:extLst>
          </p:cNvPr>
          <p:cNvSpPr txBox="1"/>
          <p:nvPr/>
        </p:nvSpPr>
        <p:spPr>
          <a:xfrm>
            <a:off x="1223236" y="3326993"/>
            <a:ext cx="5263080" cy="369332"/>
          </a:xfrm>
          <a:prstGeom prst="rect">
            <a:avLst/>
          </a:prstGeom>
          <a:noFill/>
        </p:spPr>
        <p:txBody>
          <a:bodyPr wrap="square">
            <a:spAutoFit/>
          </a:bodyPr>
          <a:lstStyle/>
          <a:p>
            <a:pPr algn="ctr"/>
            <a:r>
              <a:rPr lang="fr-FR" b="1" i="1" dirty="0">
                <a:solidFill>
                  <a:srgbClr val="00B0F0"/>
                </a:solidFill>
              </a:rPr>
              <a:t>Découvrez les membres de l’équipe dirigeante !</a:t>
            </a:r>
            <a:endParaRPr lang="fr-FR" sz="1800" b="1" i="1" dirty="0">
              <a:solidFill>
                <a:srgbClr val="00B0F0"/>
              </a:solidFill>
            </a:endParaRPr>
          </a:p>
        </p:txBody>
      </p:sp>
      <p:pic>
        <p:nvPicPr>
          <p:cNvPr id="4" name="Image 3">
            <a:extLst>
              <a:ext uri="{FF2B5EF4-FFF2-40B4-BE49-F238E27FC236}">
                <a16:creationId xmlns:a16="http://schemas.microsoft.com/office/drawing/2014/main" id="{49A044A3-A5D3-9A2C-DCAB-E897A5157BD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58038" y="3158124"/>
            <a:ext cx="622810" cy="622810"/>
          </a:xfrm>
          <a:prstGeom prst="rect">
            <a:avLst/>
          </a:prstGeom>
        </p:spPr>
      </p:pic>
      <p:sp>
        <p:nvSpPr>
          <p:cNvPr id="19" name="ZoneTexte 18">
            <a:extLst>
              <a:ext uri="{FF2B5EF4-FFF2-40B4-BE49-F238E27FC236}">
                <a16:creationId xmlns:a16="http://schemas.microsoft.com/office/drawing/2014/main" id="{A3F4A39C-6583-C694-4BBD-7BA0879B7CC2}"/>
              </a:ext>
            </a:extLst>
          </p:cNvPr>
          <p:cNvSpPr txBox="1"/>
          <p:nvPr/>
        </p:nvSpPr>
        <p:spPr>
          <a:xfrm>
            <a:off x="491405" y="4649553"/>
            <a:ext cx="4338320" cy="646331"/>
          </a:xfrm>
          <a:prstGeom prst="rect">
            <a:avLst/>
          </a:prstGeom>
          <a:noFill/>
        </p:spPr>
        <p:txBody>
          <a:bodyPr wrap="square">
            <a:spAutoFit/>
          </a:bodyPr>
          <a:lstStyle/>
          <a:p>
            <a:pPr algn="ctr"/>
            <a:r>
              <a:rPr lang="fr-FR" dirty="0"/>
              <a:t>Les Grandes lignes du projet du club, ses points forts, ses engagements, etc…</a:t>
            </a:r>
            <a:endParaRPr lang="fr-FR" sz="1800" dirty="0"/>
          </a:p>
        </p:txBody>
      </p:sp>
      <p:sp>
        <p:nvSpPr>
          <p:cNvPr id="22" name="ZoneTexte 21">
            <a:extLst>
              <a:ext uri="{FF2B5EF4-FFF2-40B4-BE49-F238E27FC236}">
                <a16:creationId xmlns:a16="http://schemas.microsoft.com/office/drawing/2014/main" id="{9BD8D7D0-158D-6229-1E9E-7BA078B7C71C}"/>
              </a:ext>
            </a:extLst>
          </p:cNvPr>
          <p:cNvSpPr txBox="1"/>
          <p:nvPr/>
        </p:nvSpPr>
        <p:spPr>
          <a:xfrm>
            <a:off x="491405" y="6874895"/>
            <a:ext cx="4338320" cy="923330"/>
          </a:xfrm>
          <a:prstGeom prst="rect">
            <a:avLst/>
          </a:prstGeom>
          <a:noFill/>
        </p:spPr>
        <p:txBody>
          <a:bodyPr wrap="square">
            <a:spAutoFit/>
          </a:bodyPr>
          <a:lstStyle/>
          <a:p>
            <a:pPr algn="ctr"/>
            <a:r>
              <a:rPr lang="fr-FR" dirty="0"/>
              <a:t>Nombre de licenciés, labels, nombre de jeunes, nombre de féminines, de compétiteurs, de bénévoles, etc….</a:t>
            </a:r>
            <a:endParaRPr lang="fr-FR" sz="1800" dirty="0"/>
          </a:p>
        </p:txBody>
      </p:sp>
    </p:spTree>
    <p:extLst>
      <p:ext uri="{BB962C8B-B14F-4D97-AF65-F5344CB8AC3E}">
        <p14:creationId xmlns:p14="http://schemas.microsoft.com/office/powerpoint/2010/main" val="846509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Aucune description de photo disponible.">
            <a:extLst>
              <a:ext uri="{FF2B5EF4-FFF2-40B4-BE49-F238E27FC236}">
                <a16:creationId xmlns:a16="http://schemas.microsoft.com/office/drawing/2014/main" id="{91DBA657-55E3-6877-7F36-A5642832EF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678" b="38531"/>
          <a:stretch/>
        </p:blipFill>
        <p:spPr bwMode="auto">
          <a:xfrm>
            <a:off x="4711980" y="81280"/>
            <a:ext cx="2735367" cy="924327"/>
          </a:xfrm>
          <a:prstGeom prst="rect">
            <a:avLst/>
          </a:prstGeom>
          <a:noFill/>
          <a:extLst>
            <a:ext uri="{909E8E84-426E-40DD-AFC4-6F175D3DCCD1}">
              <a14:hiddenFill xmlns:a14="http://schemas.microsoft.com/office/drawing/2010/main">
                <a:solidFill>
                  <a:srgbClr val="FFFFFF"/>
                </a:solidFill>
              </a14:hiddenFill>
            </a:ext>
          </a:extLst>
        </p:spPr>
      </p:pic>
      <p:sp>
        <p:nvSpPr>
          <p:cNvPr id="5" name="Organigramme : Données 4">
            <a:extLst>
              <a:ext uri="{FF2B5EF4-FFF2-40B4-BE49-F238E27FC236}">
                <a16:creationId xmlns:a16="http://schemas.microsoft.com/office/drawing/2014/main" id="{F684DB6C-0326-970E-2BBD-B08B4D930C76}"/>
              </a:ext>
            </a:extLst>
          </p:cNvPr>
          <p:cNvSpPr/>
          <p:nvPr/>
        </p:nvSpPr>
        <p:spPr>
          <a:xfrm>
            <a:off x="1916848" y="6230272"/>
            <a:ext cx="3744000" cy="380101"/>
          </a:xfrm>
          <a:prstGeom prst="flowChartInputOutput">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9FE3"/>
                </a:solidFill>
              </a:rPr>
              <a:t>CONTACTS IMPORTANTS</a:t>
            </a:r>
          </a:p>
        </p:txBody>
      </p:sp>
      <p:sp>
        <p:nvSpPr>
          <p:cNvPr id="7" name="Organigramme : Données 6">
            <a:extLst>
              <a:ext uri="{FF2B5EF4-FFF2-40B4-BE49-F238E27FC236}">
                <a16:creationId xmlns:a16="http://schemas.microsoft.com/office/drawing/2014/main" id="{4FB84220-D285-6A52-82F7-FC94BAFE0F71}"/>
              </a:ext>
            </a:extLst>
          </p:cNvPr>
          <p:cNvSpPr/>
          <p:nvPr/>
        </p:nvSpPr>
        <p:spPr>
          <a:xfrm>
            <a:off x="328296" y="202768"/>
            <a:ext cx="3744000" cy="380101"/>
          </a:xfrm>
          <a:prstGeom prst="flowChartInputOutput">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9FE3"/>
                </a:solidFill>
              </a:rPr>
              <a:t>CRÉNEAUX / GYMNASES</a:t>
            </a:r>
          </a:p>
        </p:txBody>
      </p:sp>
      <p:sp>
        <p:nvSpPr>
          <p:cNvPr id="8" name="Organigramme : Données 7">
            <a:extLst>
              <a:ext uri="{FF2B5EF4-FFF2-40B4-BE49-F238E27FC236}">
                <a16:creationId xmlns:a16="http://schemas.microsoft.com/office/drawing/2014/main" id="{C75EB653-114D-32B3-C8AF-487E2B443FAA}"/>
              </a:ext>
            </a:extLst>
          </p:cNvPr>
          <p:cNvSpPr/>
          <p:nvPr/>
        </p:nvSpPr>
        <p:spPr>
          <a:xfrm>
            <a:off x="1694064" y="4105790"/>
            <a:ext cx="4320000" cy="360000"/>
          </a:xfrm>
          <a:prstGeom prst="flowChartInputOutput">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9FE3"/>
                </a:solidFill>
              </a:rPr>
              <a:t>TEMPS-FORTS DE LA SAISON</a:t>
            </a:r>
          </a:p>
        </p:txBody>
      </p:sp>
      <p:sp>
        <p:nvSpPr>
          <p:cNvPr id="9" name="Corde 8">
            <a:extLst>
              <a:ext uri="{FF2B5EF4-FFF2-40B4-BE49-F238E27FC236}">
                <a16:creationId xmlns:a16="http://schemas.microsoft.com/office/drawing/2014/main" id="{2C73824B-DF96-C06F-78DE-71B80FAE4368}"/>
              </a:ext>
            </a:extLst>
          </p:cNvPr>
          <p:cNvSpPr/>
          <p:nvPr/>
        </p:nvSpPr>
        <p:spPr>
          <a:xfrm rot="7849265">
            <a:off x="131475" y="9897638"/>
            <a:ext cx="2215276" cy="3187583"/>
          </a:xfrm>
          <a:prstGeom prst="chord">
            <a:avLst/>
          </a:prstGeom>
          <a:solidFill>
            <a:srgbClr val="009FE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Corde 9">
            <a:extLst>
              <a:ext uri="{FF2B5EF4-FFF2-40B4-BE49-F238E27FC236}">
                <a16:creationId xmlns:a16="http://schemas.microsoft.com/office/drawing/2014/main" id="{E09A4B66-A529-C070-76E0-D4D189CCAA32}"/>
              </a:ext>
            </a:extLst>
          </p:cNvPr>
          <p:cNvSpPr/>
          <p:nvPr/>
        </p:nvSpPr>
        <p:spPr>
          <a:xfrm rot="3900976">
            <a:off x="4780914" y="9619917"/>
            <a:ext cx="3410805" cy="4382443"/>
          </a:xfrm>
          <a:prstGeom prst="chord">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0187A6EA-B55F-5030-DD5F-8A2F974EE12B}"/>
              </a:ext>
            </a:extLst>
          </p:cNvPr>
          <p:cNvSpPr txBox="1"/>
          <p:nvPr/>
        </p:nvSpPr>
        <p:spPr>
          <a:xfrm>
            <a:off x="751840" y="6916005"/>
            <a:ext cx="4338320" cy="923330"/>
          </a:xfrm>
          <a:prstGeom prst="rect">
            <a:avLst/>
          </a:prstGeom>
          <a:noFill/>
        </p:spPr>
        <p:txBody>
          <a:bodyPr wrap="square">
            <a:spAutoFit/>
          </a:bodyPr>
          <a:lstStyle/>
          <a:p>
            <a:pPr algn="ctr"/>
            <a:r>
              <a:rPr lang="fr-FR" sz="1800" dirty="0"/>
              <a:t>Référent acc</a:t>
            </a:r>
            <a:r>
              <a:rPr lang="fr-FR" dirty="0"/>
              <a:t>ueil, responsable créneaux, volants, tournois, etc…</a:t>
            </a:r>
          </a:p>
          <a:p>
            <a:pPr algn="ctr"/>
            <a:r>
              <a:rPr lang="fr-FR" sz="1800" dirty="0"/>
              <a:t>AVEC PHOTO </a:t>
            </a:r>
            <a:r>
              <a:rPr lang="fr-FR" dirty="0"/>
              <a:t>ET NUMERO</a:t>
            </a:r>
            <a:endParaRPr lang="fr-FR" sz="1800" dirty="0"/>
          </a:p>
        </p:txBody>
      </p:sp>
      <p:sp>
        <p:nvSpPr>
          <p:cNvPr id="12" name="ZoneTexte 11">
            <a:extLst>
              <a:ext uri="{FF2B5EF4-FFF2-40B4-BE49-F238E27FC236}">
                <a16:creationId xmlns:a16="http://schemas.microsoft.com/office/drawing/2014/main" id="{D2E01488-2844-2435-DF43-692C1FBBC2B3}"/>
              </a:ext>
            </a:extLst>
          </p:cNvPr>
          <p:cNvSpPr txBox="1"/>
          <p:nvPr/>
        </p:nvSpPr>
        <p:spPr>
          <a:xfrm>
            <a:off x="751840" y="4872437"/>
            <a:ext cx="4338320" cy="646331"/>
          </a:xfrm>
          <a:prstGeom prst="rect">
            <a:avLst/>
          </a:prstGeom>
          <a:noFill/>
        </p:spPr>
        <p:txBody>
          <a:bodyPr wrap="square">
            <a:spAutoFit/>
          </a:bodyPr>
          <a:lstStyle/>
          <a:p>
            <a:pPr algn="ctr"/>
            <a:r>
              <a:rPr lang="fr-FR" sz="1800" dirty="0"/>
              <a:t>LES 3 OU 4 MOMENTS CLES:</a:t>
            </a:r>
          </a:p>
          <a:p>
            <a:pPr algn="ctr"/>
            <a:r>
              <a:rPr lang="fr-FR" dirty="0"/>
              <a:t>Tournoi, journée cohésion, AG, etc…</a:t>
            </a:r>
            <a:endParaRPr lang="fr-FR" sz="1800" dirty="0"/>
          </a:p>
        </p:txBody>
      </p:sp>
      <p:sp>
        <p:nvSpPr>
          <p:cNvPr id="2" name="Ellipse 1">
            <a:extLst>
              <a:ext uri="{FF2B5EF4-FFF2-40B4-BE49-F238E27FC236}">
                <a16:creationId xmlns:a16="http://schemas.microsoft.com/office/drawing/2014/main" id="{00C05E98-DEEB-F4E2-9380-D2D7E68E9E94}"/>
              </a:ext>
            </a:extLst>
          </p:cNvPr>
          <p:cNvSpPr/>
          <p:nvPr/>
        </p:nvSpPr>
        <p:spPr>
          <a:xfrm>
            <a:off x="6766904" y="115509"/>
            <a:ext cx="522894" cy="523220"/>
          </a:xfrm>
          <a:prstGeom prst="ellipse">
            <a:avLst/>
          </a:prstGeom>
          <a:solidFill>
            <a:srgbClr val="009F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t>8</a:t>
            </a:r>
          </a:p>
        </p:txBody>
      </p:sp>
      <p:sp>
        <p:nvSpPr>
          <p:cNvPr id="6" name="Corde 5">
            <a:extLst>
              <a:ext uri="{FF2B5EF4-FFF2-40B4-BE49-F238E27FC236}">
                <a16:creationId xmlns:a16="http://schemas.microsoft.com/office/drawing/2014/main" id="{8C5D8042-D826-DD36-272F-B7632A119B25}"/>
              </a:ext>
            </a:extLst>
          </p:cNvPr>
          <p:cNvSpPr/>
          <p:nvPr/>
        </p:nvSpPr>
        <p:spPr>
          <a:xfrm rot="17442555">
            <a:off x="4378677" y="-2252117"/>
            <a:ext cx="3036214" cy="3762594"/>
          </a:xfrm>
          <a:prstGeom prst="chord">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FCE9A73A-8264-FD43-4E1E-F6511B03D8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4911" y="1598002"/>
            <a:ext cx="622810" cy="622810"/>
          </a:xfrm>
          <a:prstGeom prst="rect">
            <a:avLst/>
          </a:prstGeom>
        </p:spPr>
      </p:pic>
      <p:sp>
        <p:nvSpPr>
          <p:cNvPr id="4" name="ZoneTexte 3">
            <a:extLst>
              <a:ext uri="{FF2B5EF4-FFF2-40B4-BE49-F238E27FC236}">
                <a16:creationId xmlns:a16="http://schemas.microsoft.com/office/drawing/2014/main" id="{F18AC6E1-EB95-4597-A177-81D14F376745}"/>
              </a:ext>
            </a:extLst>
          </p:cNvPr>
          <p:cNvSpPr txBox="1"/>
          <p:nvPr/>
        </p:nvSpPr>
        <p:spPr>
          <a:xfrm>
            <a:off x="4260832" y="2303398"/>
            <a:ext cx="4338320" cy="646331"/>
          </a:xfrm>
          <a:prstGeom prst="rect">
            <a:avLst/>
          </a:prstGeom>
          <a:noFill/>
        </p:spPr>
        <p:txBody>
          <a:bodyPr wrap="square">
            <a:spAutoFit/>
          </a:bodyPr>
          <a:lstStyle/>
          <a:p>
            <a:pPr algn="ctr"/>
            <a:r>
              <a:rPr lang="fr-FR" sz="1800" b="1" i="1" dirty="0">
                <a:solidFill>
                  <a:srgbClr val="00B0F0"/>
                </a:solidFill>
              </a:rPr>
              <a:t>Consulter </a:t>
            </a:r>
            <a:r>
              <a:rPr lang="fr-FR" b="1" i="1" dirty="0">
                <a:solidFill>
                  <a:srgbClr val="00B0F0"/>
                </a:solidFill>
              </a:rPr>
              <a:t>le détail </a:t>
            </a:r>
          </a:p>
          <a:p>
            <a:pPr algn="ctr"/>
            <a:r>
              <a:rPr lang="fr-FR" b="1" i="1" dirty="0">
                <a:solidFill>
                  <a:srgbClr val="00B0F0"/>
                </a:solidFill>
              </a:rPr>
              <a:t>de tous les créneaux</a:t>
            </a:r>
            <a:endParaRPr lang="fr-FR" sz="1800" b="1" i="1" dirty="0">
              <a:solidFill>
                <a:srgbClr val="00B0F0"/>
              </a:solidFill>
            </a:endParaRPr>
          </a:p>
        </p:txBody>
      </p:sp>
      <p:graphicFrame>
        <p:nvGraphicFramePr>
          <p:cNvPr id="15" name="Tableau 15">
            <a:extLst>
              <a:ext uri="{FF2B5EF4-FFF2-40B4-BE49-F238E27FC236}">
                <a16:creationId xmlns:a16="http://schemas.microsoft.com/office/drawing/2014/main" id="{3D831778-AECF-0009-E33D-47D518A94069}"/>
              </a:ext>
            </a:extLst>
          </p:cNvPr>
          <p:cNvGraphicFramePr>
            <a:graphicFrameLocks noGrp="1"/>
          </p:cNvGraphicFramePr>
          <p:nvPr>
            <p:extLst>
              <p:ext uri="{D42A27DB-BD31-4B8C-83A1-F6EECF244321}">
                <p14:modId xmlns:p14="http://schemas.microsoft.com/office/powerpoint/2010/main" val="1173706516"/>
              </p:ext>
            </p:extLst>
          </p:nvPr>
        </p:nvGraphicFramePr>
        <p:xfrm>
          <a:off x="215467" y="895362"/>
          <a:ext cx="4681653" cy="2752812"/>
        </p:xfrm>
        <a:graphic>
          <a:graphicData uri="http://schemas.openxmlformats.org/drawingml/2006/table">
            <a:tbl>
              <a:tblPr firstRow="1" bandRow="1">
                <a:tableStyleId>{5C22544A-7EE6-4342-B048-85BDC9FD1C3A}</a:tableStyleId>
              </a:tblPr>
              <a:tblGrid>
                <a:gridCol w="1644000">
                  <a:extLst>
                    <a:ext uri="{9D8B030D-6E8A-4147-A177-3AD203B41FA5}">
                      <a16:colId xmlns:a16="http://schemas.microsoft.com/office/drawing/2014/main" val="1313233501"/>
                    </a:ext>
                  </a:extLst>
                </a:gridCol>
                <a:gridCol w="1644000">
                  <a:extLst>
                    <a:ext uri="{9D8B030D-6E8A-4147-A177-3AD203B41FA5}">
                      <a16:colId xmlns:a16="http://schemas.microsoft.com/office/drawing/2014/main" val="3814662991"/>
                    </a:ext>
                  </a:extLst>
                </a:gridCol>
                <a:gridCol w="1393653">
                  <a:extLst>
                    <a:ext uri="{9D8B030D-6E8A-4147-A177-3AD203B41FA5}">
                      <a16:colId xmlns:a16="http://schemas.microsoft.com/office/drawing/2014/main" val="2024041378"/>
                    </a:ext>
                  </a:extLst>
                </a:gridCol>
              </a:tblGrid>
              <a:tr h="281206">
                <a:tc>
                  <a:txBody>
                    <a:bodyPr/>
                    <a:lstStyle/>
                    <a:p>
                      <a:r>
                        <a:rPr lang="fr-FR" sz="1200" dirty="0"/>
                        <a:t>Jours/Horaires</a:t>
                      </a:r>
                    </a:p>
                  </a:txBody>
                  <a:tcPr/>
                </a:tc>
                <a:tc>
                  <a:txBody>
                    <a:bodyPr/>
                    <a:lstStyle/>
                    <a:p>
                      <a:r>
                        <a:rPr lang="fr-FR" sz="1200" dirty="0"/>
                        <a:t>Public</a:t>
                      </a:r>
                    </a:p>
                  </a:txBody>
                  <a:tcPr/>
                </a:tc>
                <a:tc>
                  <a:txBody>
                    <a:bodyPr/>
                    <a:lstStyle/>
                    <a:p>
                      <a:r>
                        <a:rPr lang="fr-FR" sz="1200" dirty="0"/>
                        <a:t>Gymnase</a:t>
                      </a:r>
                    </a:p>
                  </a:txBody>
                  <a:tcPr/>
                </a:tc>
                <a:extLst>
                  <a:ext uri="{0D108BD9-81ED-4DB2-BD59-A6C34878D82A}">
                    <a16:rowId xmlns:a16="http://schemas.microsoft.com/office/drawing/2014/main" val="2180785544"/>
                  </a:ext>
                </a:extLst>
              </a:tr>
              <a:tr h="281206">
                <a:tc>
                  <a:txBody>
                    <a:bodyPr/>
                    <a:lstStyle/>
                    <a:p>
                      <a:r>
                        <a:rPr lang="fr-FR" sz="1200" dirty="0"/>
                        <a:t>Lundi 17h-19h30</a:t>
                      </a:r>
                    </a:p>
                  </a:txBody>
                  <a:tcPr/>
                </a:tc>
                <a:tc>
                  <a:txBody>
                    <a:bodyPr/>
                    <a:lstStyle/>
                    <a:p>
                      <a:r>
                        <a:rPr lang="fr-FR" sz="1200" dirty="0"/>
                        <a:t>Jeu Libre</a:t>
                      </a:r>
                    </a:p>
                  </a:txBody>
                  <a:tcPr/>
                </a:tc>
                <a:tc>
                  <a:txBody>
                    <a:bodyPr/>
                    <a:lstStyle/>
                    <a:p>
                      <a:r>
                        <a:rPr lang="fr-FR" sz="1200" dirty="0"/>
                        <a:t>Gymnase Mandela</a:t>
                      </a:r>
                    </a:p>
                  </a:txBody>
                  <a:tcPr/>
                </a:tc>
                <a:extLst>
                  <a:ext uri="{0D108BD9-81ED-4DB2-BD59-A6C34878D82A}">
                    <a16:rowId xmlns:a16="http://schemas.microsoft.com/office/drawing/2014/main" val="2605305268"/>
                  </a:ext>
                </a:extLst>
              </a:tr>
              <a:tr h="281206">
                <a:tc>
                  <a:txBody>
                    <a:bodyPr/>
                    <a:lstStyle/>
                    <a:p>
                      <a:r>
                        <a:rPr lang="fr-FR" sz="1200" dirty="0"/>
                        <a:t>Mardi 20h-22h</a:t>
                      </a:r>
                    </a:p>
                  </a:txBody>
                  <a:tcPr/>
                </a:tc>
                <a:tc>
                  <a:txBody>
                    <a:bodyPr/>
                    <a:lstStyle/>
                    <a:p>
                      <a:r>
                        <a:rPr lang="fr-FR" sz="1200" dirty="0"/>
                        <a:t>Encadré Adultes</a:t>
                      </a:r>
                    </a:p>
                  </a:txBody>
                  <a:tcPr/>
                </a:tc>
                <a:tc>
                  <a:txBody>
                    <a:bodyPr/>
                    <a:lstStyle/>
                    <a:p>
                      <a:r>
                        <a:rPr lang="fr-FR" sz="1200" dirty="0"/>
                        <a:t>Gymnase Everest</a:t>
                      </a:r>
                    </a:p>
                  </a:txBody>
                  <a:tcPr/>
                </a:tc>
                <a:extLst>
                  <a:ext uri="{0D108BD9-81ED-4DB2-BD59-A6C34878D82A}">
                    <a16:rowId xmlns:a16="http://schemas.microsoft.com/office/drawing/2014/main" val="2901319066"/>
                  </a:ext>
                </a:extLst>
              </a:tr>
              <a:tr h="308381">
                <a:tc>
                  <a:txBody>
                    <a:bodyPr/>
                    <a:lstStyle/>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2707915809"/>
                  </a:ext>
                </a:extLst>
              </a:tr>
              <a:tr h="308381">
                <a:tc>
                  <a:txBody>
                    <a:bodyPr/>
                    <a:lstStyle/>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2065509921"/>
                  </a:ext>
                </a:extLst>
              </a:tr>
              <a:tr h="308381">
                <a:tc>
                  <a:txBody>
                    <a:bodyPr/>
                    <a:lstStyle/>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749998487"/>
                  </a:ext>
                </a:extLst>
              </a:tr>
              <a:tr h="308381">
                <a:tc>
                  <a:txBody>
                    <a:bodyPr/>
                    <a:lstStyle/>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3712144886"/>
                  </a:ext>
                </a:extLst>
              </a:tr>
              <a:tr h="308381">
                <a:tc>
                  <a:txBody>
                    <a:bodyPr/>
                    <a:lstStyle/>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4249805516"/>
                  </a:ext>
                </a:extLst>
              </a:tr>
              <a:tr h="308381">
                <a:tc>
                  <a:txBody>
                    <a:bodyPr/>
                    <a:lstStyle/>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3644722793"/>
                  </a:ext>
                </a:extLst>
              </a:tr>
            </a:tbl>
          </a:graphicData>
        </a:graphic>
      </p:graphicFrame>
      <p:sp>
        <p:nvSpPr>
          <p:cNvPr id="13" name="ZoneTexte 12">
            <a:extLst>
              <a:ext uri="{FF2B5EF4-FFF2-40B4-BE49-F238E27FC236}">
                <a16:creationId xmlns:a16="http://schemas.microsoft.com/office/drawing/2014/main" id="{15BC4A55-87BD-92C9-7C7C-606DE7883D91}"/>
              </a:ext>
            </a:extLst>
          </p:cNvPr>
          <p:cNvSpPr txBox="1"/>
          <p:nvPr/>
        </p:nvSpPr>
        <p:spPr>
          <a:xfrm>
            <a:off x="317067" y="3697398"/>
            <a:ext cx="4338320" cy="338554"/>
          </a:xfrm>
          <a:prstGeom prst="rect">
            <a:avLst/>
          </a:prstGeom>
          <a:noFill/>
        </p:spPr>
        <p:txBody>
          <a:bodyPr wrap="square">
            <a:spAutoFit/>
          </a:bodyPr>
          <a:lstStyle/>
          <a:p>
            <a:pPr algn="ctr"/>
            <a:r>
              <a:rPr lang="fr-FR" sz="1600" b="1" i="1" dirty="0">
                <a:solidFill>
                  <a:srgbClr val="00B0F0"/>
                </a:solidFill>
              </a:rPr>
              <a:t>Créneaux hors vacances scolaires*</a:t>
            </a:r>
          </a:p>
        </p:txBody>
      </p:sp>
    </p:spTree>
    <p:extLst>
      <p:ext uri="{BB962C8B-B14F-4D97-AF65-F5344CB8AC3E}">
        <p14:creationId xmlns:p14="http://schemas.microsoft.com/office/powerpoint/2010/main" val="3207215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Aucune description de photo disponible.">
            <a:extLst>
              <a:ext uri="{FF2B5EF4-FFF2-40B4-BE49-F238E27FC236}">
                <a16:creationId xmlns:a16="http://schemas.microsoft.com/office/drawing/2014/main" id="{1505B0AA-D570-D5FA-3D14-778AFB35E0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678" b="38531"/>
          <a:stretch/>
        </p:blipFill>
        <p:spPr bwMode="auto">
          <a:xfrm>
            <a:off x="4711980" y="81280"/>
            <a:ext cx="2735367" cy="924327"/>
          </a:xfrm>
          <a:prstGeom prst="rect">
            <a:avLst/>
          </a:prstGeom>
          <a:noFill/>
          <a:extLst>
            <a:ext uri="{909E8E84-426E-40DD-AFC4-6F175D3DCCD1}">
              <a14:hiddenFill xmlns:a14="http://schemas.microsoft.com/office/drawing/2010/main">
                <a:solidFill>
                  <a:srgbClr val="FFFFFF"/>
                </a:solidFill>
              </a14:hiddenFill>
            </a:ext>
          </a:extLst>
        </p:spPr>
      </p:pic>
      <p:sp>
        <p:nvSpPr>
          <p:cNvPr id="8" name="Organigramme : Données 7">
            <a:extLst>
              <a:ext uri="{FF2B5EF4-FFF2-40B4-BE49-F238E27FC236}">
                <a16:creationId xmlns:a16="http://schemas.microsoft.com/office/drawing/2014/main" id="{980954F1-02A8-EDF3-6FC6-7CE0516BBE20}"/>
              </a:ext>
            </a:extLst>
          </p:cNvPr>
          <p:cNvSpPr/>
          <p:nvPr/>
        </p:nvSpPr>
        <p:spPr>
          <a:xfrm>
            <a:off x="162560" y="202768"/>
            <a:ext cx="4068000" cy="432000"/>
          </a:xfrm>
          <a:prstGeom prst="flowChartInputOutput">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9FE3"/>
                </a:solidFill>
              </a:rPr>
              <a:t>S’INSCRIRE A UN TOURNOI</a:t>
            </a:r>
          </a:p>
        </p:txBody>
      </p:sp>
      <p:sp>
        <p:nvSpPr>
          <p:cNvPr id="9" name="Organigramme : Données 8">
            <a:extLst>
              <a:ext uri="{FF2B5EF4-FFF2-40B4-BE49-F238E27FC236}">
                <a16:creationId xmlns:a16="http://schemas.microsoft.com/office/drawing/2014/main" id="{E4185195-6BB4-B680-2C7A-2ACAB43D084B}"/>
              </a:ext>
            </a:extLst>
          </p:cNvPr>
          <p:cNvSpPr/>
          <p:nvPr/>
        </p:nvSpPr>
        <p:spPr>
          <a:xfrm>
            <a:off x="1637837" y="4816257"/>
            <a:ext cx="4284000" cy="360000"/>
          </a:xfrm>
          <a:prstGeom prst="flowChartInputOutput">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9FE3"/>
                </a:solidFill>
              </a:rPr>
              <a:t>ACHETER SON MATERIEL</a:t>
            </a:r>
          </a:p>
        </p:txBody>
      </p:sp>
      <p:sp>
        <p:nvSpPr>
          <p:cNvPr id="10" name="Organigramme : Données 9">
            <a:extLst>
              <a:ext uri="{FF2B5EF4-FFF2-40B4-BE49-F238E27FC236}">
                <a16:creationId xmlns:a16="http://schemas.microsoft.com/office/drawing/2014/main" id="{0F3B322D-7BD8-F29E-5701-879B293E600B}"/>
              </a:ext>
            </a:extLst>
          </p:cNvPr>
          <p:cNvSpPr/>
          <p:nvPr/>
        </p:nvSpPr>
        <p:spPr>
          <a:xfrm>
            <a:off x="1846464" y="2490350"/>
            <a:ext cx="4284000" cy="360000"/>
          </a:xfrm>
          <a:prstGeom prst="flowChartInputOutput">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9FE3"/>
                </a:solidFill>
              </a:rPr>
              <a:t>JOUER EN INTERCLUBS</a:t>
            </a:r>
          </a:p>
        </p:txBody>
      </p:sp>
      <p:sp>
        <p:nvSpPr>
          <p:cNvPr id="11" name="Corde 10">
            <a:extLst>
              <a:ext uri="{FF2B5EF4-FFF2-40B4-BE49-F238E27FC236}">
                <a16:creationId xmlns:a16="http://schemas.microsoft.com/office/drawing/2014/main" id="{48CEB564-AE53-6DF8-4551-9C3D905A7119}"/>
              </a:ext>
            </a:extLst>
          </p:cNvPr>
          <p:cNvSpPr/>
          <p:nvPr/>
        </p:nvSpPr>
        <p:spPr>
          <a:xfrm rot="7849265">
            <a:off x="131475" y="9897638"/>
            <a:ext cx="2215276" cy="3187583"/>
          </a:xfrm>
          <a:prstGeom prst="chord">
            <a:avLst/>
          </a:prstGeom>
          <a:solidFill>
            <a:srgbClr val="009FE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Corde 11">
            <a:extLst>
              <a:ext uri="{FF2B5EF4-FFF2-40B4-BE49-F238E27FC236}">
                <a16:creationId xmlns:a16="http://schemas.microsoft.com/office/drawing/2014/main" id="{2DF1D144-2E89-DC45-44EB-838C992968A2}"/>
              </a:ext>
            </a:extLst>
          </p:cNvPr>
          <p:cNvSpPr/>
          <p:nvPr/>
        </p:nvSpPr>
        <p:spPr>
          <a:xfrm rot="3900976">
            <a:off x="4780914" y="9619917"/>
            <a:ext cx="3410805" cy="4382443"/>
          </a:xfrm>
          <a:prstGeom prst="chord">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DC1342C1-6806-9CF6-AA3C-B02B930A3951}"/>
              </a:ext>
            </a:extLst>
          </p:cNvPr>
          <p:cNvSpPr txBox="1"/>
          <p:nvPr/>
        </p:nvSpPr>
        <p:spPr>
          <a:xfrm>
            <a:off x="1239113" y="6800632"/>
            <a:ext cx="4338320" cy="1754326"/>
          </a:xfrm>
          <a:prstGeom prst="rect">
            <a:avLst/>
          </a:prstGeom>
          <a:noFill/>
        </p:spPr>
        <p:txBody>
          <a:bodyPr wrap="square">
            <a:spAutoFit/>
          </a:bodyPr>
          <a:lstStyle/>
          <a:p>
            <a:pPr algn="ctr"/>
            <a:r>
              <a:rPr lang="fr-FR" sz="1800" dirty="0"/>
              <a:t>Textile, raquette, volants</a:t>
            </a:r>
          </a:p>
          <a:p>
            <a:pPr algn="ctr"/>
            <a:endParaRPr lang="fr-FR" dirty="0"/>
          </a:p>
          <a:p>
            <a:pPr algn="ctr"/>
            <a:r>
              <a:rPr lang="fr-FR" sz="1800" dirty="0"/>
              <a:t>Magasin partenaire ?</a:t>
            </a:r>
          </a:p>
          <a:p>
            <a:pPr algn="ctr"/>
            <a:r>
              <a:rPr lang="fr-FR" dirty="0"/>
              <a:t>Référent au club ?</a:t>
            </a:r>
          </a:p>
          <a:p>
            <a:pPr algn="ctr"/>
            <a:r>
              <a:rPr lang="fr-FR" sz="1800" dirty="0"/>
              <a:t>Prix et moyen d’achat ?</a:t>
            </a:r>
          </a:p>
          <a:p>
            <a:pPr algn="ctr"/>
            <a:r>
              <a:rPr lang="fr-FR" dirty="0"/>
              <a:t>Comment payer ?</a:t>
            </a:r>
            <a:endParaRPr lang="fr-FR" sz="1800" dirty="0"/>
          </a:p>
        </p:txBody>
      </p:sp>
      <p:sp>
        <p:nvSpPr>
          <p:cNvPr id="5" name="ZoneTexte 4">
            <a:extLst>
              <a:ext uri="{FF2B5EF4-FFF2-40B4-BE49-F238E27FC236}">
                <a16:creationId xmlns:a16="http://schemas.microsoft.com/office/drawing/2014/main" id="{B8FF48A7-6255-EBCA-4967-53FD9C5B3CA4}"/>
              </a:ext>
            </a:extLst>
          </p:cNvPr>
          <p:cNvSpPr txBox="1"/>
          <p:nvPr/>
        </p:nvSpPr>
        <p:spPr>
          <a:xfrm>
            <a:off x="700633" y="3186561"/>
            <a:ext cx="4338320" cy="369332"/>
          </a:xfrm>
          <a:prstGeom prst="rect">
            <a:avLst/>
          </a:prstGeom>
          <a:noFill/>
        </p:spPr>
        <p:txBody>
          <a:bodyPr wrap="square">
            <a:spAutoFit/>
          </a:bodyPr>
          <a:lstStyle/>
          <a:p>
            <a:pPr algn="ctr"/>
            <a:r>
              <a:rPr lang="fr-FR" sz="1800" dirty="0"/>
              <a:t>Equipes, niveaux, engagements, etc…</a:t>
            </a:r>
          </a:p>
        </p:txBody>
      </p:sp>
      <p:sp>
        <p:nvSpPr>
          <p:cNvPr id="6" name="ZoneTexte 5">
            <a:extLst>
              <a:ext uri="{FF2B5EF4-FFF2-40B4-BE49-F238E27FC236}">
                <a16:creationId xmlns:a16="http://schemas.microsoft.com/office/drawing/2014/main" id="{9A0A302F-6D5D-6DF2-7A9B-51D4C0372BCC}"/>
              </a:ext>
            </a:extLst>
          </p:cNvPr>
          <p:cNvSpPr txBox="1"/>
          <p:nvPr/>
        </p:nvSpPr>
        <p:spPr>
          <a:xfrm>
            <a:off x="373660" y="920110"/>
            <a:ext cx="4338320" cy="923330"/>
          </a:xfrm>
          <a:prstGeom prst="rect">
            <a:avLst/>
          </a:prstGeom>
          <a:noFill/>
        </p:spPr>
        <p:txBody>
          <a:bodyPr wrap="square">
            <a:spAutoFit/>
          </a:bodyPr>
          <a:lstStyle/>
          <a:p>
            <a:pPr algn="ctr"/>
            <a:r>
              <a:rPr lang="fr-FR" sz="1800" dirty="0"/>
              <a:t>Lien vers </a:t>
            </a:r>
            <a:r>
              <a:rPr lang="fr-FR" sz="1800" dirty="0" err="1"/>
              <a:t>badnet</a:t>
            </a:r>
            <a:r>
              <a:rPr lang="fr-FR" dirty="0"/>
              <a:t>?</a:t>
            </a:r>
          </a:p>
          <a:p>
            <a:pPr algn="ctr"/>
            <a:r>
              <a:rPr lang="fr-FR" dirty="0"/>
              <a:t>Référent inscriptions ? </a:t>
            </a:r>
          </a:p>
          <a:p>
            <a:pPr algn="ctr"/>
            <a:r>
              <a:rPr lang="fr-FR" dirty="0"/>
              <a:t>Calendrier ?</a:t>
            </a:r>
            <a:endParaRPr lang="fr-FR" sz="1800" dirty="0"/>
          </a:p>
        </p:txBody>
      </p:sp>
      <p:sp>
        <p:nvSpPr>
          <p:cNvPr id="7" name="Ellipse 6">
            <a:extLst>
              <a:ext uri="{FF2B5EF4-FFF2-40B4-BE49-F238E27FC236}">
                <a16:creationId xmlns:a16="http://schemas.microsoft.com/office/drawing/2014/main" id="{10AF68FD-5255-B707-C80C-6E2A3B1C7615}"/>
              </a:ext>
            </a:extLst>
          </p:cNvPr>
          <p:cNvSpPr/>
          <p:nvPr/>
        </p:nvSpPr>
        <p:spPr>
          <a:xfrm>
            <a:off x="6766904" y="115509"/>
            <a:ext cx="522894" cy="523220"/>
          </a:xfrm>
          <a:prstGeom prst="ellipse">
            <a:avLst/>
          </a:prstGeom>
          <a:solidFill>
            <a:srgbClr val="009F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t>9</a:t>
            </a:r>
          </a:p>
        </p:txBody>
      </p:sp>
      <p:sp>
        <p:nvSpPr>
          <p:cNvPr id="13" name="Corde 12">
            <a:extLst>
              <a:ext uri="{FF2B5EF4-FFF2-40B4-BE49-F238E27FC236}">
                <a16:creationId xmlns:a16="http://schemas.microsoft.com/office/drawing/2014/main" id="{16CF544E-78F5-13AC-F1CE-E0639253EE71}"/>
              </a:ext>
            </a:extLst>
          </p:cNvPr>
          <p:cNvSpPr/>
          <p:nvPr/>
        </p:nvSpPr>
        <p:spPr>
          <a:xfrm rot="17442555">
            <a:off x="4378677" y="-2252117"/>
            <a:ext cx="3036214" cy="3762594"/>
          </a:xfrm>
          <a:prstGeom prst="chord">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0873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Aucune description de photo disponible.">
            <a:extLst>
              <a:ext uri="{FF2B5EF4-FFF2-40B4-BE49-F238E27FC236}">
                <a16:creationId xmlns:a16="http://schemas.microsoft.com/office/drawing/2014/main" id="{B765E8E3-04BE-EE34-16A0-0D0E066474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678" b="38531"/>
          <a:stretch/>
        </p:blipFill>
        <p:spPr bwMode="auto">
          <a:xfrm>
            <a:off x="4711980" y="81280"/>
            <a:ext cx="2735367" cy="924327"/>
          </a:xfrm>
          <a:prstGeom prst="rect">
            <a:avLst/>
          </a:prstGeom>
          <a:noFill/>
          <a:extLst>
            <a:ext uri="{909E8E84-426E-40DD-AFC4-6F175D3DCCD1}">
              <a14:hiddenFill xmlns:a14="http://schemas.microsoft.com/office/drawing/2010/main">
                <a:solidFill>
                  <a:srgbClr val="FFFFFF"/>
                </a:solidFill>
              </a14:hiddenFill>
            </a:ext>
          </a:extLst>
        </p:spPr>
      </p:pic>
      <p:sp>
        <p:nvSpPr>
          <p:cNvPr id="5" name="Organigramme : Données 4">
            <a:extLst>
              <a:ext uri="{FF2B5EF4-FFF2-40B4-BE49-F238E27FC236}">
                <a16:creationId xmlns:a16="http://schemas.microsoft.com/office/drawing/2014/main" id="{C2ED920F-C0A7-920E-A776-26F43E2AB80D}"/>
              </a:ext>
            </a:extLst>
          </p:cNvPr>
          <p:cNvSpPr/>
          <p:nvPr/>
        </p:nvSpPr>
        <p:spPr>
          <a:xfrm>
            <a:off x="162560" y="202768"/>
            <a:ext cx="3996000" cy="432000"/>
          </a:xfrm>
          <a:prstGeom prst="flowChartInputOutput">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9FE3"/>
                </a:solidFill>
              </a:rPr>
              <a:t>TUTOS UTILES</a:t>
            </a:r>
          </a:p>
        </p:txBody>
      </p:sp>
      <p:sp>
        <p:nvSpPr>
          <p:cNvPr id="6" name="Organigramme : Données 5">
            <a:extLst>
              <a:ext uri="{FF2B5EF4-FFF2-40B4-BE49-F238E27FC236}">
                <a16:creationId xmlns:a16="http://schemas.microsoft.com/office/drawing/2014/main" id="{4FB13CE3-B229-5BF7-E852-906DDBE91A3D}"/>
              </a:ext>
            </a:extLst>
          </p:cNvPr>
          <p:cNvSpPr/>
          <p:nvPr/>
        </p:nvSpPr>
        <p:spPr>
          <a:xfrm>
            <a:off x="1637837" y="5975230"/>
            <a:ext cx="4284000" cy="360000"/>
          </a:xfrm>
          <a:prstGeom prst="flowChartInputOutput">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9FE3"/>
                </a:solidFill>
              </a:rPr>
              <a:t>S’INVESTIR AU CLUB</a:t>
            </a:r>
          </a:p>
        </p:txBody>
      </p:sp>
      <p:sp>
        <p:nvSpPr>
          <p:cNvPr id="7" name="Organigramme : Données 6">
            <a:extLst>
              <a:ext uri="{FF2B5EF4-FFF2-40B4-BE49-F238E27FC236}">
                <a16:creationId xmlns:a16="http://schemas.microsoft.com/office/drawing/2014/main" id="{2F905142-416E-4007-70B2-7A200BB75B7F}"/>
              </a:ext>
            </a:extLst>
          </p:cNvPr>
          <p:cNvSpPr/>
          <p:nvPr/>
        </p:nvSpPr>
        <p:spPr>
          <a:xfrm>
            <a:off x="1421837" y="2861637"/>
            <a:ext cx="4788000" cy="360000"/>
          </a:xfrm>
          <a:prstGeom prst="flowChartInputOutput">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9FE3"/>
                </a:solidFill>
              </a:rPr>
              <a:t>NOS BONS PLANS PARTENAIRES</a:t>
            </a:r>
          </a:p>
        </p:txBody>
      </p:sp>
      <p:sp>
        <p:nvSpPr>
          <p:cNvPr id="8" name="Corde 7">
            <a:extLst>
              <a:ext uri="{FF2B5EF4-FFF2-40B4-BE49-F238E27FC236}">
                <a16:creationId xmlns:a16="http://schemas.microsoft.com/office/drawing/2014/main" id="{3F3D2EB0-21F7-0785-638B-E25C3F75A706}"/>
              </a:ext>
            </a:extLst>
          </p:cNvPr>
          <p:cNvSpPr/>
          <p:nvPr/>
        </p:nvSpPr>
        <p:spPr>
          <a:xfrm rot="7849265">
            <a:off x="131475" y="9897638"/>
            <a:ext cx="2215276" cy="3187583"/>
          </a:xfrm>
          <a:prstGeom prst="chord">
            <a:avLst/>
          </a:prstGeom>
          <a:solidFill>
            <a:srgbClr val="009FE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Corde 8">
            <a:extLst>
              <a:ext uri="{FF2B5EF4-FFF2-40B4-BE49-F238E27FC236}">
                <a16:creationId xmlns:a16="http://schemas.microsoft.com/office/drawing/2014/main" id="{15C14664-4C83-B349-E869-3B1505EEC529}"/>
              </a:ext>
            </a:extLst>
          </p:cNvPr>
          <p:cNvSpPr/>
          <p:nvPr/>
        </p:nvSpPr>
        <p:spPr>
          <a:xfrm rot="3900976">
            <a:off x="4780914" y="9619917"/>
            <a:ext cx="3410805" cy="4382443"/>
          </a:xfrm>
          <a:prstGeom prst="chord">
            <a:avLst/>
          </a:prstGeom>
          <a:solidFill>
            <a:schemeClr val="accent1">
              <a:lumMod val="50000"/>
            </a:schemeClr>
          </a:solidFill>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D49EF74A-5E89-C125-F058-BB15312BAB7A}"/>
              </a:ext>
            </a:extLst>
          </p:cNvPr>
          <p:cNvSpPr txBox="1"/>
          <p:nvPr/>
        </p:nvSpPr>
        <p:spPr>
          <a:xfrm>
            <a:off x="-247139" y="778706"/>
            <a:ext cx="4338320" cy="1200329"/>
          </a:xfrm>
          <a:prstGeom prst="rect">
            <a:avLst/>
          </a:prstGeom>
          <a:noFill/>
        </p:spPr>
        <p:txBody>
          <a:bodyPr wrap="square">
            <a:spAutoFit/>
          </a:bodyPr>
          <a:lstStyle/>
          <a:p>
            <a:pPr marL="285750" indent="-285750" algn="ctr">
              <a:buFont typeface="Wingdings" panose="05000000000000000000" pitchFamily="2" charset="2"/>
              <a:buChar char="Ø"/>
            </a:pPr>
            <a:r>
              <a:rPr lang="fr-FR" sz="1800" dirty="0"/>
              <a:t>Faire son sac de badminton</a:t>
            </a:r>
          </a:p>
          <a:p>
            <a:pPr marL="285750" indent="-285750" algn="ctr">
              <a:buFont typeface="Wingdings" panose="05000000000000000000" pitchFamily="2" charset="2"/>
              <a:buChar char="Ø"/>
            </a:pPr>
            <a:r>
              <a:rPr lang="fr-FR" dirty="0"/>
              <a:t>Monter un terrain</a:t>
            </a:r>
          </a:p>
          <a:p>
            <a:pPr marL="285750" indent="-285750" algn="ctr">
              <a:buFont typeface="Wingdings" panose="05000000000000000000" pitchFamily="2" charset="2"/>
              <a:buChar char="Ø"/>
            </a:pPr>
            <a:r>
              <a:rPr lang="fr-FR" sz="1800" dirty="0"/>
              <a:t>10 Règles d’Or du badiste</a:t>
            </a:r>
          </a:p>
          <a:p>
            <a:pPr marL="285750" indent="-285750" algn="ctr">
              <a:buFont typeface="Wingdings" panose="05000000000000000000" pitchFamily="2" charset="2"/>
              <a:buChar char="Ø"/>
            </a:pPr>
            <a:r>
              <a:rPr lang="fr-FR" dirty="0"/>
              <a:t>….</a:t>
            </a:r>
            <a:endParaRPr lang="fr-FR" sz="1800" dirty="0"/>
          </a:p>
        </p:txBody>
      </p:sp>
      <p:sp>
        <p:nvSpPr>
          <p:cNvPr id="13" name="ZoneTexte 12">
            <a:extLst>
              <a:ext uri="{FF2B5EF4-FFF2-40B4-BE49-F238E27FC236}">
                <a16:creationId xmlns:a16="http://schemas.microsoft.com/office/drawing/2014/main" id="{B3E2DBDD-12E4-6943-DAE0-A7099290A341}"/>
              </a:ext>
            </a:extLst>
          </p:cNvPr>
          <p:cNvSpPr txBox="1"/>
          <p:nvPr/>
        </p:nvSpPr>
        <p:spPr>
          <a:xfrm>
            <a:off x="1000124" y="3901539"/>
            <a:ext cx="4338320" cy="646331"/>
          </a:xfrm>
          <a:prstGeom prst="rect">
            <a:avLst/>
          </a:prstGeom>
          <a:noFill/>
        </p:spPr>
        <p:txBody>
          <a:bodyPr wrap="square">
            <a:spAutoFit/>
          </a:bodyPr>
          <a:lstStyle/>
          <a:p>
            <a:pPr algn="ctr"/>
            <a:r>
              <a:rPr lang="fr-FR" sz="1800" dirty="0"/>
              <a:t>Les bons plans et ou le logo des partenaires du club</a:t>
            </a:r>
          </a:p>
        </p:txBody>
      </p:sp>
      <p:sp>
        <p:nvSpPr>
          <p:cNvPr id="14" name="ZoneTexte 13">
            <a:extLst>
              <a:ext uri="{FF2B5EF4-FFF2-40B4-BE49-F238E27FC236}">
                <a16:creationId xmlns:a16="http://schemas.microsoft.com/office/drawing/2014/main" id="{F95A8002-F871-6689-08BB-9E375F5847D7}"/>
              </a:ext>
            </a:extLst>
          </p:cNvPr>
          <p:cNvSpPr txBox="1"/>
          <p:nvPr/>
        </p:nvSpPr>
        <p:spPr>
          <a:xfrm>
            <a:off x="1239113" y="6800632"/>
            <a:ext cx="4338320" cy="646331"/>
          </a:xfrm>
          <a:prstGeom prst="rect">
            <a:avLst/>
          </a:prstGeom>
          <a:noFill/>
        </p:spPr>
        <p:txBody>
          <a:bodyPr wrap="square">
            <a:spAutoFit/>
          </a:bodyPr>
          <a:lstStyle/>
          <a:p>
            <a:pPr algn="ctr"/>
            <a:r>
              <a:rPr lang="fr-FR" sz="1800" dirty="0"/>
              <a:t>Devenir bénévole, intégrer le CA, avantages, besoins, fiches de postes etc…</a:t>
            </a:r>
          </a:p>
        </p:txBody>
      </p:sp>
      <p:sp>
        <p:nvSpPr>
          <p:cNvPr id="2" name="Ellipse 1">
            <a:extLst>
              <a:ext uri="{FF2B5EF4-FFF2-40B4-BE49-F238E27FC236}">
                <a16:creationId xmlns:a16="http://schemas.microsoft.com/office/drawing/2014/main" id="{AB1E3370-6D8F-BE03-3D13-4038B9C9C913}"/>
              </a:ext>
            </a:extLst>
          </p:cNvPr>
          <p:cNvSpPr/>
          <p:nvPr/>
        </p:nvSpPr>
        <p:spPr>
          <a:xfrm>
            <a:off x="6766904" y="115509"/>
            <a:ext cx="522894" cy="523220"/>
          </a:xfrm>
          <a:prstGeom prst="ellipse">
            <a:avLst/>
          </a:prstGeom>
          <a:solidFill>
            <a:srgbClr val="009F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10</a:t>
            </a:r>
          </a:p>
        </p:txBody>
      </p:sp>
      <p:sp>
        <p:nvSpPr>
          <p:cNvPr id="10" name="Corde 9">
            <a:extLst>
              <a:ext uri="{FF2B5EF4-FFF2-40B4-BE49-F238E27FC236}">
                <a16:creationId xmlns:a16="http://schemas.microsoft.com/office/drawing/2014/main" id="{4F609D33-8613-90B7-C86F-36DFB08B86B8}"/>
              </a:ext>
            </a:extLst>
          </p:cNvPr>
          <p:cNvSpPr/>
          <p:nvPr/>
        </p:nvSpPr>
        <p:spPr>
          <a:xfrm rot="17442555">
            <a:off x="4378677" y="-2252117"/>
            <a:ext cx="3036214" cy="3762594"/>
          </a:xfrm>
          <a:prstGeom prst="chord">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0F128E05-A34E-1129-D399-2F4A7138E1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8771" y="1100170"/>
            <a:ext cx="622810" cy="622810"/>
          </a:xfrm>
          <a:prstGeom prst="rect">
            <a:avLst/>
          </a:prstGeom>
        </p:spPr>
      </p:pic>
    </p:spTree>
    <p:extLst>
      <p:ext uri="{BB962C8B-B14F-4D97-AF65-F5344CB8AC3E}">
        <p14:creationId xmlns:p14="http://schemas.microsoft.com/office/powerpoint/2010/main" val="1360733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EDE23E-6DF1-0AD3-6C4F-7576FDB24B3D}"/>
              </a:ext>
            </a:extLst>
          </p:cNvPr>
          <p:cNvSpPr txBox="1"/>
          <p:nvPr/>
        </p:nvSpPr>
        <p:spPr>
          <a:xfrm>
            <a:off x="-1" y="3822412"/>
            <a:ext cx="7559675" cy="4524315"/>
          </a:xfrm>
          <a:prstGeom prst="rect">
            <a:avLst/>
          </a:prstGeom>
          <a:noFill/>
        </p:spPr>
        <p:txBody>
          <a:bodyPr wrap="square" rtlCol="0">
            <a:spAutoFit/>
          </a:bodyPr>
          <a:lstStyle/>
          <a:p>
            <a:pPr algn="ctr"/>
            <a:r>
              <a:rPr lang="fr-FR" sz="3200" dirty="0"/>
              <a:t>PAGE DE FIN DE LIVRET</a:t>
            </a:r>
          </a:p>
          <a:p>
            <a:pPr algn="ctr"/>
            <a:endParaRPr lang="fr-FR" sz="3200" dirty="0"/>
          </a:p>
          <a:p>
            <a:pPr algn="ctr"/>
            <a:r>
              <a:rPr lang="fr-FR" sz="3200" dirty="0"/>
              <a:t>AVEC LE VISUEL DE VOTRE CHOIX </a:t>
            </a:r>
          </a:p>
          <a:p>
            <a:pPr algn="ctr"/>
            <a:endParaRPr lang="fr-FR" sz="3200" dirty="0"/>
          </a:p>
          <a:p>
            <a:pPr algn="ctr"/>
            <a:r>
              <a:rPr lang="fr-FR" sz="3200" dirty="0"/>
              <a:t>+ UNE PHRASE TYPE</a:t>
            </a:r>
          </a:p>
          <a:p>
            <a:pPr algn="ctr"/>
            <a:endParaRPr lang="fr-FR" sz="3200" dirty="0"/>
          </a:p>
          <a:p>
            <a:pPr algn="ctr"/>
            <a:r>
              <a:rPr lang="fr-FR" sz="3200" dirty="0"/>
              <a:t>« BONNE SAISON A TOUTES ET TOUS » et/ou </a:t>
            </a:r>
          </a:p>
          <a:p>
            <a:pPr algn="ctr"/>
            <a:endParaRPr lang="fr-FR" sz="3200" dirty="0"/>
          </a:p>
          <a:p>
            <a:pPr algn="ctr"/>
            <a:r>
              <a:rPr lang="fr-FR" sz="3200" dirty="0"/>
              <a:t>SLOGAN DU CLUB</a:t>
            </a:r>
          </a:p>
        </p:txBody>
      </p:sp>
    </p:spTree>
    <p:extLst>
      <p:ext uri="{BB962C8B-B14F-4D97-AF65-F5344CB8AC3E}">
        <p14:creationId xmlns:p14="http://schemas.microsoft.com/office/powerpoint/2010/main" val="2382232396"/>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10503</TotalTime>
  <Words>1395</Words>
  <Application>Microsoft Office PowerPoint</Application>
  <PresentationFormat>Personnalisé</PresentationFormat>
  <Paragraphs>352</Paragraphs>
  <Slides>12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vt:i4>
      </vt:variant>
    </vt:vector>
  </HeadingPairs>
  <TitlesOfParts>
    <vt:vector size="18" baseType="lpstr">
      <vt:lpstr>Arial</vt:lpstr>
      <vt:lpstr>Calibri</vt:lpstr>
      <vt:lpstr>Calibri Light</vt:lpstr>
      <vt:lpstr>Gadugi</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Maquette livret accueil V2</dc:title>
  <dc:creator>flo baud</dc:creator>
  <cp:lastModifiedBy>Bonnot Valere Antony</cp:lastModifiedBy>
  <cp:revision>140</cp:revision>
  <cp:lastPrinted>2023-06-14T08:39:33Z</cp:lastPrinted>
  <dcterms:created xsi:type="dcterms:W3CDTF">2023-05-09T08:58:55Z</dcterms:created>
  <dcterms:modified xsi:type="dcterms:W3CDTF">2023-06-23T05:35:33Z</dcterms:modified>
</cp:coreProperties>
</file>